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625CB-9F41-4ED4-A8A9-BB7582CF84B4}" type="datetimeFigureOut">
              <a:rPr lang="es-AR" smtClean="0"/>
              <a:t>30/03/2014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53811-D944-471E-B123-41343990106D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hyperlink" Target="http://www.google.com.ar/url?sa=i&amp;rct=j&amp;q=&amp;esrc=s&amp;frm=1&amp;source=images&amp;cd=&amp;cad=rja&amp;uact=8&amp;docid=GMNR-l-HzbPaDM&amp;tbnid=tBJ_8_amtY6JyM:&amp;ved=0CAUQjRw&amp;url=http%3A%2F%2Fhadita-sunsun.blogspot.com%2F2011_03_01_archive.html&amp;ei=LbQ4U8PSO-jfsATtmIHwAw&amp;bvm=bv.63808443,d.dmQ&amp;psig=AFQjCNHQmz4TF3qfteL8BaqJrIcayxry9Q&amp;ust=1396310499392034" TargetMode="External"/><Relationship Id="rId2" Type="http://schemas.openxmlformats.org/officeDocument/2006/relationships/hyperlink" Target="http://www.google.com.ar/url?sa=i&amp;rct=j&amp;q=&amp;esrc=s&amp;frm=1&amp;source=images&amp;cd=&amp;cad=rja&amp;uact=8&amp;docid=pTBMGEoiMyORKM&amp;tbnid=r9-hfJcW3mlG3M:&amp;ved=0CAUQjRw&amp;url=http%3A%2F%2Farthistory.about.com%2Fod%2Ffrom_exhibitions%2Fig%2Fkandinsky_retrospective%2Fkandinsky_gugg_0910_21.htm&amp;ei=lbA4U_qYKrLFsASgtIDAAQ&amp;bvm=bv.63808443,d.dmQ&amp;psig=AFQjCNHQmz4TF3qfteL8BaqJrIcayxry9Q&amp;ust=139631049939203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ar/url?sa=i&amp;rct=j&amp;q=&amp;esrc=s&amp;frm=1&amp;source=images&amp;cd=&amp;cad=rja&amp;uact=8&amp;docid=GMNR-l-HzbPaDM&amp;tbnid=tBJ_8_amtY6JyM:&amp;ved=0CAUQjRw&amp;url=http%3A%2F%2Fart-educ4kids.weebly.com%2Fkandinsky-inspirations.html&amp;ei=GrQ4U6jiOuehsQSL84GgCA&amp;bvm=bv.63808443,d.dmQ&amp;psig=AFQjCNHQmz4TF3qfteL8BaqJrIcayxry9Q&amp;ust=139631049939203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m.ar/url?sa=i&amp;rct=j&amp;q=&amp;esrc=s&amp;frm=1&amp;source=images&amp;cd=&amp;cad=rja&amp;uact=8&amp;docid=HhBKzp56FqjdDM&amp;tbnid=39S_eVqvPBsHGM:&amp;ved=0CAUQjRw&amp;url=http%3A%2F%2Fwww.jackygallery.com%2Findex.php%3Fmain_page%3Dindex%26cPath%3D4_32&amp;ei=0LA4U5WNLKrQsQTG6YHADQ&amp;bvm=bv.63808443,d.dmQ&amp;psig=AFQjCNHQmz4TF3qfteL8BaqJrIcayxry9Q&amp;ust=139631049939203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.ar/url?sa=i&amp;rct=j&amp;q=&amp;esrc=s&amp;frm=1&amp;source=images&amp;cd=&amp;cad=rja&amp;uact=8&amp;docid=NLKgu3R3bY-M8M&amp;tbnid=Be68l8s2bawe4M:&amp;ved=0CAUQjRw&amp;url=http%3A%2F%2Fwww.passion-estampes.com%2Flitho%2Fmiro2l1-eng.html&amp;ei=dOE5U-fAAfGc0gGEwYCIAQ&amp;bvm=bv.63808443,d.dmQ&amp;psig=AFQjCNH66cXtPbu5_HpCxS2ptk5HD0riEw&amp;ust=13963118573000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ar/url?sa=i&amp;rct=j&amp;q=&amp;esrc=s&amp;frm=1&amp;source=images&amp;cd=&amp;cad=rja&amp;uact=8&amp;docid=byAsLQapHIxYKM&amp;tbnid=666FJ_NZpuE6MM:&amp;ved=0CAUQjRw&amp;url=http%3A%2F%2Fwww.artchive.com%2Fartchive%2FM%2Fmiro.html&amp;ei=P-I5U8KlM-aT0gH10ICYAQ&amp;bvm=bv.63808443,d.dmQ&amp;psig=AFQjCNH66cXtPbu5_HpCxS2ptk5HD0riEw&amp;ust=1396311857300002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m.ar/url?sa=i&amp;rct=j&amp;q=&amp;esrc=s&amp;frm=1&amp;source=images&amp;cd=&amp;cad=rja&amp;uact=8&amp;docid=mbclYyxWbTn8uM&amp;tbnid=e4cYHMNfT5DuVM:&amp;ved=0CAUQjRw&amp;url=http%3A%2F%2Fwww.joan-miro.net%2Fharlequins-carnival.jsp&amp;ei=I-I5U_P1Co6g0gHWi4FA&amp;bvm=bv.63808443,d.dmQ&amp;psig=AFQjCNH66cXtPbu5_HpCxS2ptk5HD0riEw&amp;ust=13963118573000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ar/url?sa=i&amp;rct=j&amp;q=&amp;esrc=s&amp;frm=1&amp;source=images&amp;cd=&amp;cad=rja&amp;uact=8&amp;docid=d2gUypncuTVCSM&amp;tbnid=9njO4p-mZwnBNM:&amp;ved=0CAUQjRw&amp;url=http%3A%2F%2Fwww.interaksyon.com%2Flifestyle%2Fi-love-kusama-at-the-ayala-museum-turning-madness-into-art&amp;ei=L-s5U67xJojI0QHfhYEg&amp;bvm=bv.63808443,d.dmQ&amp;psig=AFQjCNE0zb1n-xwM9CTQFo-M2oFIaQ4OZw&amp;ust=1396390941977143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com.ar/url?sa=i&amp;rct=j&amp;q=&amp;esrc=s&amp;frm=1&amp;source=images&amp;cd=&amp;cad=rja&amp;uact=8&amp;docid=d2gUypncuTVCSM&amp;tbnid=9njO4p-mZwnBNM:&amp;ved=0CAUQjRw&amp;url=http%3A%2F%2Ferinadempseydesign.wordpress.com%2F2012%2F10%2F01%2Fyayoi-kusama%2Fyayoi-kusama-05%2F&amp;ei=F-s5U6fYMY_J0AG0z4CIBQ&amp;bvm=bv.63808443,d.dmQ&amp;psig=AFQjCNE0zb1n-xwM9CTQFo-M2oFIaQ4OZw&amp;ust=13963909419771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RT1WZbbxeZrUG5zV8LXBKBAnOLWM3VaJVYGoU-gXLzZew9K1AEs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3571900" cy="3249437"/>
          </a:xfrm>
          <a:prstGeom prst="rect">
            <a:avLst/>
          </a:prstGeom>
          <a:noFill/>
        </p:spPr>
      </p:pic>
      <p:pic>
        <p:nvPicPr>
          <p:cNvPr id="1028" name="Picture 4" descr="https://encrypted-tbn3.gstatic.com/images?q=tbn:ANd9GcR6daaecU79NeLBOlSPIvRPsZGfT4cvvaeNxYZrPG5rV5VYEgEd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85728"/>
            <a:ext cx="4210048" cy="3505400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hQSERUUExQVFRQWGBcaGRgWFxgVGhsYFxsWGBwcGBgaHCYfGBojHBwYHy8gJCcpLCwsFh8xNTAqNSYrLCkBCQoKDgwOGg8PGi0kHyQtLC0vLywvLDAsLyw1LCwsLDIsLCwpLCwsMC8vMCwsLCwsLCwsLCwsLC0sLCwsLCwsLP/AABEIAMIBBAMBIgACEQEDEQH/xAAcAAABBQEBAQAAAAAAAAAAAAAGAAEEBQcDAgj/xABMEAABAwEEBgcEBQgJAwUBAAABAAIRAwQFITEGEkFRYXETIoGRobHBBzLR8FJykuHxFCNCU2KTstIVFyQzNFRzgsIWQ6JEY4PT8iX/xAAaAQACAwEBAAAAAAAAAAAAAAAABQIDBAYB/8QANhEAAQMCBAMFCAIBBQEAAAAAAQACAwQRBRIhMRNBUWFxgZHRFCIyobHB4fBCUiMVNHKy8ST/2gAMAwEAAhEDEQA/ANwCeEwTrwBCUJQude0NYNZ7g0b3EAY8So39N0P11L94z4oshTYShRGXtROVWmdmD2nHvXoXjS/WM+034o0QpMJQo1S8qTRLqjAN5c0eq5/03Q/X0v3jPiiwQpsJQo1O8qTjDajCdwe0nuBXR1qYM3NE7yEWCF1hKFwNtpjN7RG9wymN+/BeqdrY73XNPIg+SLIXWEoXk1RvCbpRvH4oshe4SheBVBEyIXOrbqbRLnsaN5cAO8lFkLvCUKGb4o6pd01PVbmddsDIYmYGJHeFHOlNk/zVn/fU/wCZFkK0hKFV/wDVNk/zVn/fU/5l0o6Q2Z/u2ig7GMKrDjnGBzhFkKwhKFBN+WcZ16X7xnxXuhe9F/uVqTvqvafIosEKXCUKDab8s9Mw+vRYf2qjG+ZXhmkdldlaKBjdVYcs/wBJFghWMJQoVG+qDzDa1JxOwPaT3Ari/SayjO00BzrUx/yQLFB93dWcJQqr/qqx/wCas/76n/MutTSGzNibRRE5TVYJ5Y4r3KvMw6qwhKFVjSiyf5qz4/8AvU/5l3p3zQdU6NtakamPUD2l2GfVmcOSMqMwU2EoSSXlgvV5SSSUCAhOE6YJ1MbIQt7RXxZW/wCqzychi7LqL26zgMdseXBFunlMGzNBmelp6sb5Oe4RPbCj2SmBTAAj4BZauYxssvWR53qPZru1Rs+eAUS8rxs1D+8I1vojE92ztKbSK/uhHR0oNVw+yN547lld6XiGuIB13ziScJ4nMnelscj5T7uidw0cLG8Sc2by6laC/TShk2kSByHqudPTCgfeowOBCy53SPxJ9B2D1TgPbjrHsM+C18J/99VbkgtcQOy9fwtmsFps1YdUgHccCqLSm6jTaS3FuycYM4/OaB7pvjWyMOGzfxWi2W0m1XfUBPWb1Z5AEH07FFkkjJAx+yz1VBFwRPCbt+iEm3frHAyIGJOfM/FSLJo3Ue0vaWAGYGMmOQgDjKe7bP0hIcXcQO/E7AiA19RrWsHLgAtNbWmM5I91RcvcI2Kqo6NQJq1QN7QJ+e5Wtis9JrQ0VCY34emCGb70qbTJYz85UnrEk6o4GMzw2KgfpZaNhY3k0epVDYqyobm2B66KEklPEckjyT2LUrbZwaQDXZjuHCMkPvpuBDHQRsJO3YDgh+4tMDOpXOZhrwIz2O2dqN7CA/ceeR7FSJJaV+V6lwwWcWE3bz7O9B2llnJomDizrHOCBgcx2jkhK6rMatQMAEu5cuzErR9Lbjim8h2D2OaGnY4iRG8YQgXQn/FMkZAmOWKb+0AxmVutgT5LFO0SSNA56IjoaAYB1SoxvAAnx+C6WvROyM/vakmMmtk904dqk3/fpp4A4jM7p2N48UG2m83uyMT2nvKX0YxCs98OAHcPRMZoaGjA49yTsBqT9grhuj9iBwLwN7mT5FXVm0Hs1RvVe13Jo8RMhAoq1JzdP+5XWjt/vpuzkjMfSbuPFX1lHVxRZ45b27B6KFO6jqZeEIixx2vsfQr1pFogKIOqAHRIIycO3IqnuCr18cS3WJ5AbVoWlbg+zMqDKcDwcPuCziw2vUr1YwJBAiN7V5TTPqaMPd8WoPgVkc0UtV2DVXFZ+s4F04Y6uX4YLjVAOQA7J815qVBJcThhwwiVWtt7ziMAeGPchrXO0ZyTAxUkTBJWAue+53O3LmFK/IjsIHYfivJsbxkR3EKP+WOBxcZ3HA90LvQt8kSZlXnjsHxKmP8A0qdwYYyL9v5UKraXtdqnBFPsxqF152cSR1nHAxkx+GRwOUKtNna5wnbhwx/BEugV3AXlZjJaA5+IwlwY+GngVcycvalNbSNpKnhW05HsW8JJBJRVq8pJJKBQnCdME6kNkKh0xZNFn+qz/l6wq6pam0qDnn9ET9ysdMD+ap/6zf4XoT0qtUMpsnD33YbGfj4JZiAuAt1DHxJQ39sgjSS+HMnGa1TFx+iDu3bhyQ7QswABOfH1TOqGtWc9x2zG4bAntlctgAbM/CPnetFNBYti5ncpm944b6xwuBowfK/mmfaThgAuodMbFCpsLjlAUqrUDBPcmNeYQBFEBfsWLBxU5n1NS45bc/RRbIItA1d5nuK0rR60aljqna57R/4ys6uSzEvLjy+JWkPs/RWSmDgHS53MicOQw7Eqe4GpYz92K1OOTD3HbM647lAuN/Wc4jPA8gJ75IHYuGll7GlSIadWpUMCMwIxPOIHapdwFuOMkwPAlDOl1XpLSR9BsdpxUuCJ6yx2CwPk4MDpBudAoVwXV0suPut2HInM8x870V0rK2B1G9zY+C83bZOjptAwAa0+AJPeoV430BIbkPkrBNLJVykN2+i2sEVDAC7Un5lUOkzW9OQ0ADVExAE44gDhHcijQe9Hup4mXMMTvgCJ7MOxBltfrVCd4RRoSyG83OPkPRMK2MNpG33Cw4VI6apf0IJKMdKK+rZ21AJAc08vhuWS3DbHU7UypMYkmN0GfgtT0qJFiAjPUngIk+neseu0npGwN47wihF4SD2rNNo8W6/dEOkNo1iHby4x3LlYaECYxPkul6WN7y3VaXZjATmRE7lJ/JHUwGuEEAfI3haHPLKFjWbEldBTQsfi8hePhaLeQXh7tVpO4E92KpbG464O3b25q6rMJaWjMgjwUGx2Bwd1hjsHPJSoyI6aSQ89AvMWzTV8EMfLU9n6EZW983Y3KYb4OIWdWITWe85A49pgLS71smpZW0/ogTzAJPisysFaG1B9LU8HSsWGf7c22Lik2J2NQe71Ui21D0InNxx7ZKutErp6V4MTJidzW4FVFs/u2c2+AJ80caAWKKbHfsT2uP4rQ6c09PLK3cA28TZe1sIlqY4ztZvyF1aX5onTrUzqs1TGECGkjyPEeKye12Z9KoWkZRB3g5L6Gq2lmoYqHVLA0UyIAcDJdPf3rGdPnUullmckzwOOW6cu1ZMMmkeDE92cAA36a2tf5hUV0TGkSNFiTa33t8iuTTLQeAPbmjzQWyza6BmY63ex3DOSgOwD82zkFpvs8Z+eo4n+6JwgYxGO8RPbCmHlrsvamuMQiSOGfnb7XWnhJIJJgkq8pJJKBQnCdME6kNkIf00pzQbwqNJy3PG3mgrSaiS9kzBpkd8SjbTR4FnaTEdIzPty+d6r3WVlakJxBAxGYI2gpZiIdlDgNit1BKI5bnosIqWapQedZuBwkyAeIK6NtjXGMj4d60y8dG6gBGqXt3tgzzb9xQrV0XaSRqEHbAcD3KptYx/xix6p1DHLGLQPBb0KH312gZzwCjsszqrutgOCMLLoVrRDah/2+pCIro0GazrVOxojLjGSHVsbRaMElSmGexqXANH8W8+9UOjejmvDnAimO93AepRBfdlb0fWzHcBuA3K6Lmt6ojDAbgh7SW8AWFrdmahSNeZeI/f6BKMRreKLDQDYKp0boODXQBrYxxjDPs8VSX/TJqa+ctxPEE+hHcr7R15Gp1gAQdaYG3W+ealX1corM6Sn1ifeAzMfpDf6rW+Q01VxOSI2MmiNO82zWIPQoes18ltAskzsndhA4mcEPW+vB97HPmVOtliczqkTwOfiuNns4Bno8dhw81tiZTXMjXWB1ssVTS1xLYnMLraAjUEKKygSMR1nbPII50Xu8gNAGeHac+4Klu+79Zwcc/ALQrhu7om6zh1iMBtjfwnyS7EasTEMZsE4pKQ4dA58vxu5dB+7qLpmwfk8ZRlzAwCxq5Z6elOALwOw4HwJWqacW89G+P0GOcfrQY7vVZNd7oc0nJkEn1WyjYRCO1JJzYgrTLEBRqvZU909UntBB5fFWNtslJ4BcA4D3XDykJrD0Vvoh0gVAIJbjB38WlQq2iVbLquHA+hS2mxQU94JxtyP7zXQTU0VcROyTI637zC4XtUpUmRTDdcnZnG87hlz71w0cuh9aqHu91rgXE7SMYHgrOx6FHN7g0bmiT8B4oipUmUKcTqsbtPziVjxDGBKOHD5BXwxRUjSQ7M87uKo9KOq3scT3Qsnu/3hz+COdN9IWwWj3niA3c3HF3Pcg252x0hdsZrD7TB25p7QxmmpmNfuNT4lcrVv40jiO75KwtllBbqg4jFuz53LnZtJq1Boa3CMsMRyXp1ua+AAATl5fFd6dk1o90zvLQfFaJHCInmCtELW10bA92V7Ra5522PeuFfTi1FurrmORPmoVlsT6rtZ+tjmXZn4q7p2AzGqZBjBuRUxl0VcOo7HLIeqyPq2tFm2Cd02Bx3D5pL/AL2rxd1j6R7KYyJA7Bn4LTtEbAWVqcDqtBHIapGPztQ5o7cnREudBeRluB47SiO6bY4WimAcC8A8ZBw8UjFUX1LWt2utGJFsoLW7NCP0kwTrqVyi8pJJKBQnCdME6kNkIU9pZ/sJjPpKcb8DJjsBQdo/pSGNDXbcx8NyPdNaQdZw05Go3Lk5Z+LipjHWIA2jVHmEvqqqGN2V5N+5XR0k0nvx26Ilo6QsOc9y7C+Ke2e4/BZ7a75Yw6tN1R2ySQ0dg1ZPgop0jrA4AEbjHnCrZTMm97L8ltdSVUQu4geOq051+UhhOPaFHtV80yIDu5Z6NJ6hGNJpdv1if/HDzXo6WP2sg8yG9ojyK2tp2MFrW8PRVey1L9rHxHqiG87xYZIMkbj5lDdqq604yXLxUvTXEYN5gjx1o71wq1CB5YK6Oja73mEJRUsljdllBCsqNGGNjNo9Tv8AnBW9yW0NBY7CThmRHBcm2QkD3eWMbtrlV3tezKbYBBdsDRE75JOQPevKljJWZXLe2qhe2w5BEV5XZTre9gfpD13qtbo2wf8AcB4ZeqDaturOwAaN3Vb/AMp8l5NS0ROW+WMn+FL/AGJo0Mn75rRDik7G5Yybdy1Ow2OjSAMtJG1xHhsHmuV53g5xim9sRJcMeAA2Ss8s+klRsCqBgcTB74ntwVvZ673Y6wIwIgGOYxUTTwwEGQk+GiupxJWkuBuRvc6rtf8Ad9R9Ctg4k03HnqiSZ5ArMHuIAaDMgEwN/mtgslp6UOBAmII2OGWR7iE9n0Ssp/8AT0oH7O3zVlRiccLQbXB6Kh1JJLI5pGUtWU3RpBUsrpYfEg949Uc2f2ofmwXDH6hJ8CGlErtDbGR1rPT5gFvkQvJuGxNbq/k9KN2rPicUskxWknP+SHMe0D1VkdDOzRjrIfPtRGP/ANZn+JUN46cPqTqtcTjDnkYcm4hHTdHrDH+Hpdo+9SbLdtmZgynTbyY3zzXrcQpoReOC3gPypmgqHaPf9VjRpF0uc6XE4gnEztlSrJZjqkkHVDSCf0RJESdhJG1bN+RsGUDlgh/TkAWRwcZhzCI25+QlXxYyJ5BGG2uev4VMmHcNhcXbBB9GhQc3+8aCNkiO6VIoUKf66j9o/BUAciW6tGeqKlfqU+3Wdwa31KcyQBv8yl0ZDv4hX13WqjT1gHh2tHugu7JAxzUt1vA+mf8Aa7wwgqhOl9nsw1aFFpI7T2uy7MV5s/tPM9ZhA4ap8ICWuwsON3HzTAV+QWCIa2kFNrf093uOn8F10VvSm+1UWtLy81QcQYgBxzPBNd9ps1tEtAa4/pNwk/tBc9H7mdSvOzwY65mDEjUce4iUQ4fFE+zr33Vj6x72e5btWxpJBJNUuXlJJJQKE4TpgnUhshUulrJs87ntPmPVZhpRbtVgYD72J5DLx8lqWlDZs5+s3zWH37ates87JIHZh6JNURCSsb2AfUro8J0jLjyuVAFTaexWV03JVtHWHVZ9J3kN6qm4mNi0q6aLW0aYaZbq4HfOJPetmKVrqKJrYtzzQCZnlzlQP0KfHVqNniHQh69Ltr2cjpMWnIjFp4ZeCOr00toWas2jUpufg01ajXQKQfBENjrkNIcRIwOCm3pdwqU30nQQQQDx2EdsFKf9QrICx1Qbtcq45YpXOazcLMqdcPEiARmOG8LrRqRgThs4RsUGzEtfHYu9QZjhh6eK6DMY7St25rQ+JtZE6CTe12ntRzXqim1zzlBieGPkCguyUzWqOqOjAknZGeqBwHoie9etRIP6vPm2e7BCNgquDc4Ezwn8FmfIXF5G40XOUlFmMUZ2ddx8NAP3qrrWAcWMABaJO04ifIhcPywh2YMbxHZIC5WR/wDeOOOzuAHmo7suExzGU96pip89wBewuVraXOleXSFrQ7I2wFr679nXvU+00mVqbmtb1sY4PGPKDiOKqrqtmo/VJOqTH1XfAnDmrO7mavWBjACM/dIxgDn3qHfd3GnVJcDquhwjdhMcQfTevI7G8J2tcKl0ronNqmaODsrxy/SiWxHrj9ogGdxInwRSAGtHeg+7nS5p2SD+CKrxqQ2Oxc1WglzWd66mZoMgI5hcun1yfog96jXlbGUmS7BNXtPRUnPz1Rzw2rKr2vGraakvcSNjcY7k3w+gbIL8kurKr2ewaLk7I1Om9kB1S554hhI+exSrFf8AZqztWm/rYQDLZ5Ss5dZC0T4LnSqkOByhOTQxOach9FgGI1MTwJRofNbFZ7aQdV2InPaJ9FQ+0OvFJrdpJ8GmfMLxc95OqNAdi4RjvB38cPJcfaI3WfQExIf4lv8ALHakMMAbWM8SmuJNyQntVPoldgc51Z4ltOIbsc8+6OQzPYuOkN+VrTUNJklowJGEiceTfOFaXi80rE1rZEt13Eftu1f4cO1Vmj1DqOftcfBuHxXSTScNnE5nZIqGk9pnEN9Bqf35L1dtxhsDV13ncJx3NCsK9y9FGvRLJxGswtnlMeC1HRHR4WakHOH52oJcSMWg5NG7jx5BC/tFvDXtLaQ/7TcfrPgnw1UqL3EkkldRTSQPlFPFGMovr+9qBbO42a1Mcw9V5xatWuuma1eyvBhzKmJyluq4kdsNw5rIQeltTQMtdo+zn6rWdGXTaKbc4qzuya718k1sTE0u3XJy5WVEjY/h1WkpJJKapXlJJJQKE4TpgnUhshVOkzZocnNWDXhSLXvaZlriPFb3pGPzB5t81kOmV3atQVAOq8Q76w+IjuKUTShlZbqB8iV0eEm8bo+t0KtdmtRuln5ijt6jOE4ArLzTLY45IiuXSs0WajxrsHu44t4cR5K7GKWSqha+HWxvbvVbP8bi1yub00PfVtdSqX0zZ6lQOIl3SavVlmrqxsiZiO5EVUyULu07ZGFJ/aQB3/cqq9NM6jwW0wKYO33nd+EdiTSUNfWluduUD97fRQgiip7lvNUt5kG1VSBAD3R3/ivIdLuz1XKmNgzPiVKZZP0Zx/SPoOQ8Sunc3JE2Aak2WmmdleZj8Lbkq6t1oLrK0DAil36oaD4Kmumw69NwbmI88fAN71dVQG0Wf6TxnG2FS6MW1tKv+cMNILXbYObSeEgd6zvYbStbuLHvsNUihldEYKh3wkuaey5XvX6mH4bfOFE1zIktj53o2tejgLpbDd+EjsxSp3C0CCCeweqwR4pGxpym1xY9Vohpp47MfGHgOzA5rXOnLnsqO5qZlu8495w8Cp2llOBSfu1mnwcPVXNC7GU+uTqhu8gNHeqLS2+WPYKVMh0mZGOOzVO3MyRwVdFI6orY3RtOUXv3WKz10TYqSUSkZnm9u26j6O1SWNBPuu1ezMIqvOrEHnAQho9ZyA4jw80XW6Oo92QOJ4GR5wsGINaKjTa5XQ0jncOMP3DRfyUW86w/JXEROqTGOezuWVsqOa6MJHzktSr0QWuGQLSOGIKA7bdvWMiHDsITXDJw1pBGhRV0DqhofEbPadFUVnuccZPYudnpl7wBiNqszd0iJKm2G7cYaOZjzTSWrYG2YLLHT4NO6UPqDdXWjFnx4S3/AMZJ9F60zZNooDHBhOHEmfIK7uC7w0NAxOZPD7/KFTae1g200Ts1TPIuI+K52CXiVwA6Fa8Vkbl7NFE0lrRYmQMXU2Nn6pB+KiXAT0FMiJHmHHNWdks35RRdSkEjrMzgtdmOGM+CFqdavYy5oaHMnJwOYw2GWnKeS6GaN08IDNwk9FVNoqkuk+Fwt9PRasPaQ/o4NJvSxGtPVnfqxPZKz6/Lc4Bzi6alQnE5yfed87woVPTA7adPlrOnuhQ/yh9oqZ4k5xg1p2DissNLK944my3T4lSwROFKPedz6efyVzoddwDjXd7tOQ3CSTkSO+BxKNNFq7ha6MGJqYxtDpBHbPgqeizVphgbqtbGfDED1PZxU3RS2f2yg0DOo2TuHWj48Ewl3DG8khiFmlzua2YJ0gkhC8pJJKBQnCdME6kNkKs0hP5k8SEIWyxNqNcx2LT84biFce0m8X0bFrUzDukYJgHAzOayw6V2k5PjLJrfUFIMRpXyTB7TyCf4bC90eZvVerxuR9nJD2l9En3m5jj+yfAqrfYAcadRrhud1Xdxw7irf/qe0QXOqANGZ1GnsyxPBUxa+u/BsTlqNbrHsA1R3FaaN1QNL+nl6K+vqIIbe0fFyy6k+C5mzOmMO8fFM2zies77PWPnC6nQy0bq32mD1XQXFVpjrUqjgN8P8GpmZZXaZrJYK2FvvGN5Hd+FzZUGVMcCcz2u2cgpNIBojM7T85BRqFsInIjYMJHLYfPmk6ocw7DkD6KUcsMBubk9SvCajFmZYS0NH8bm/jp+EQU7L0tFoxw1ojmZB8O5DN6XG9pkgsdlMYHtXqz3tXaS1tQhsnYMfBSamkFSNQ1ZEY9VpHLLErUaJz7StIF9UlhrX05dTSNztudO3sTWbSm20aYpt1HBuRLNZwG6ZyXZullte0iKbQRE6mqeYxkHiq516nh9hvovTb3dEYR9Rs+KwOw278xDL9bX+yatqacNsBJb+twPvf5LoyhaHmXHW+trVPMqxsej7yZIJLtriPKcO1QaN9PGVUt/2sH/ABXere9Y9bpnnsZ/KtYo5pBlEot0bosZrIKc52U+vV5LvwiizWHUpuA1dgwg5kZ/P3WjaYcCx2IOCATfdchoFQiHtdOAJjYYABaeWxGVCm92IeWjfh8FzWNUJpsgvpY+aZ4XVvquJI863H78khdj6YIB127jmPiolosFJ/vYHjgR3p7yvltIQaj3O3NIHjGCobTpHVdkdUcy495+CWwQzP8Aevbt2XSxRyu1CtDctHbE8/gp1kuuchgN+A7tqF2X7WGVQ9w+C9/9Q15xeTwOA8IWp9PORYOVzoZrbjz/AAj6i0MEDE7TvPFAntAoHp2YYdGO8OeT6eCmWLSMEgVA5vEOdHaJVfpXVFSsyHFwDBtMYuOW7CF5h0LqeqDn9qUVlDLK3h7Eqsuu2uY4Au1WjEcDwMYIgdbqdbCoWh+yo2IdGx7cp3HDsQ29jWDAHW5wudns1cnqUwOPu+ZXT58z80YIKSPpmxngSODiOgJsr7+g6RdJ6Jx3z9xUuhYKdMSS1vI49/3IbtVgrjHyIJ7lC/KnZawnHh4KTppiLH6LLwaeM3IPiPyi622o5RAjAbTxduHDMqXoYT+XUMMekE9xlCVntLT7xLXb5Or24yET6BEi8KAJJBcczInVcRn2KMcrWC1tTzW00BnYZYngtbrbW63RJME6ml68pJJKBQnCdME6kNkIP9qjZu88KlPzj4LIrNZ9Z0LX/agwmwHhUpk8taPULJbLXDGvccw3DmcEuq75tF1GFyNjpi48ifoFBtTzUrajfcadVoG12RPHGQjEvZYaQawA1niSTjHE8BkAhnRfVFY1He7SpueeeAHiV3rW1zi6o/M4keAAG7YrsuQBgXKPq3HNUu+NxIHYP3RS6l9VgZNQ47DEdgiFKu/SM62rViNjxh9obOYVFTpnWk444giU9Uw8iMMIWmWldEwOJustPiM8Ts2YnsKvNKLlDmOrswe0S7c5oGf1gNu0IRstqMwdvns+eCO7gdr0NU4+83s/ArOmmCJw1T5Km2dhBTeSRsFTFVxaZt/uulbCY+kcU1KzSMe5NVO3i7zwU6iMVtq6ksa0N6D6D1WzCKCOeR7pBfU+Op38tu1cm2fcPVehTIyCvrFYKWprVNaIkw4N2bJByUVv5PBmqdkR/wDlYs1Ta+Y+ZWs12FZzHw9tNGD/ANVSW70hTBP0Z2jfyVna7CA0Oa4PYcJGwqueyCpNqpWOtJr+9VcaCkq4S+m07QLa9CPwvdlrQSDnB/FGN6Xn0dBoB6xa2MOAQH0sEHcYVzfFr1nMjIMZ5fPcvMXZxjFzAv5aWS7AYgJXhwt1HaCQVwpsNR20knmcUQWXR8QNb4n4BdNGrshocR1nZThhy+cFYX5eYszQGwahGEifDYOKQSzFz+GzddTJMS7Ixeaej7SPddHp3LlV0fYRAMH9oCO2BI5ob/p+vrh3SvkHeY7soWhWS0C02VlXDX1cY+kMHDvHiovbJEAXFZ5nSxWJOhWc2+xGm8tIhRKtTHHEgR3axRpfViFSlO1v8P3FAV7zTqCTGE+gTCndnICjWVRZSueNx9dlKuyzyS5x25HHHOeyVe3fY31D1YDBm47Oz9I7eEqjsVT82075PfJRXWqdHQa0RLoB4zn34dkrbWSOiYyOPQu5pFTtDIs2537yfypj9H6b2xrnW34eQABQ1e9wuZ/eNDm7HRI5bwVMbbnAZxy9NyvbmvDpgabxrYSZgyOPz9y9lS+AlzCXN5g794Wh0MrGA1AGvTkeh9VntS6i33MRuJ8irj2eVz/SFmaRP5zDYWw13h8FLtliDKjm7A4gctnhCfR2iG3rYyIGu8k4/pAGY54fJTtzWvaHt2KXSNNOS+PS+hHKxW7NTpgnXqwLykkkoFCcJ0wTqQ2QhD2pO/sB41KfmT6LFrZUhp+doW1e1H/AH/Up+ZWNPZIIO0QsMxtICukoI+JROYOeb6BWehVPXfXacA6m0YbiSPVR7RSIJa4YtIn/AGEfBcdDbx6K0sDjDXzTM7828usAO1Gd/XD03XpwHjMHAOjswKtcSHZlzIpjNShrfiYTohhkZ7OC56oe9xzgNGHCT6r1WuZ7MXscBj9Xjlgul3Ml2q0Ak5ACFfVVnEZlASwQSZstjdEmjlECjO97j3Q30WY1XTrHeSe8/FaRe1sFlsjozDYHF7vvJKzix05IHIeKpZo0kp3WN1hgG4svbwYE/SP8R7lYWbao1pGLY+k7+IlSLOc1KtHut7vsF0WBu9547fu4K3vCxurvs9lYYNTUBz5AngM+xaJY/ZtY2UjTLDUJGNRxOtO9sYN7ucrPmVnh1K0sxqUonb7p2jODjPNG49p9HUnoqmvtbLQJ+tMx2L1xcQMq5yOMsLmkagm/fdBFXR91CraqU6wpjOM4IcDGzBU1dEZt1Vwr13yDW6sxmDIIGGAxA5Dgh20ZrPN8YXS4JrHLba4+guoFdpJ7laWCiH1qbXZFzQeWHoqxx63afRWVkqRXaZmHtP8ACt9Y3/5mnu/6pdhjr18o/wCX/Zabd9nGJQHpTWLrS47PdHZ8+KNrqtbSD1sd0ob0guyXO3zI7cVyVIQKg3T2m92U5kJ13QFoehBIseO1zz5fAoQslxuqlrQJJ8Bx3I/p2ZtCzhjcg2OZOZ8yrsQlblEYOt1KtNzbrZV1oMscN4IWc6a2YtqU5+gT4wjm3WgCMcACT6IE0otLqrmEmQA4DZE6quow4SjosWIRn2N55afUKddtmgU2H9lp7SJRnbLJrYEQBI8u7b3IKu21A6j84gkcRn4o5oX5RqDF3Rn9o+TsltxIyNljkY24F0tDGyQll7XtYoftV1V2yWtDxsIImOUyr3Rq73Ux0lSGmD2CDMnZt8F3qX9Z251db6us/wAhCpb20hNXqsltOduBdH0uHBYWxz1BytYWjmT08gtLpZHNyyOv4WXm8a4fVe4ZF2HLIeS5XJU//p2ADPpXHsIj0PcojqwAknjPqvXs9eK17UHmYlxaNwax0ct/euiIEcYZ3BLKuQBtuZX0AE6QSXiwLykkkoFCcJ0wTqQ2Qg72qf4H/wCVn/JY9rrYfaoP7CP9Vn/JZC6jBWCo+NdXhP8At/E/ZQLZYT7wEg5j1Curj02fRAZXaarBk8HrgbjODhxz5qKQYUWrYZkjA7doPMLyOXTK9ZK3DZA8zUpsTuORWgWbSmy1BLazBwcdQ9odCh3hpbZqUw9rnbmQSe0Yd6AX2MnMA8l1oXTO4dsfFXAxjW6WPfX/AA8E362/Qvd63xUtdSXCGjBrM44neV7sliDYechIHE7SOAGCsLLdtNglxB4Nk+O3wXO1uLjlEZAbB8VRJUB/uM26rdheEyiX2mq3Gw7ep9FUVXYD6z/Ele6bzHHb8V6fT6pBGbzBnKUws79rSeITx1PxIQT0Fj4WsUsgr3UtU8DUXII25kgi+l1Osd46pBkgjaFaU7+IGDmcy1pOc7RvQ0+fxBTB5+QUt9ik/i4DxTqTEqOQ5pIy4/8AHVXdqvUvjWcXRkNnw7VAcdY5Li13HuaUjSeT1ZA3nA9imygObVwPdqpPx2JkZbHGR3gAfX6KNSJLuZUyqzVd3fiuVGyOa4CI+dvars3Y+ozq9ZzTs3ED4eK3Yk0RU4v1SLBJ+JXFx5g+q73Xe4Ih2DvPkiSheUiHN1xxHxWf1KJBgiCpNC8qrBDXYcRrfeuWlpWyahdw+MO1R9TvJrRDWR3DyUG2XmXHHHcB8+KFBflXI6vOD8U9O8ngzhxwxPbsWdtHkN+ajHTjddr0tUkt2zLue7kFRXlR1mcsfx4Kw1C50ASScAp153Z0VOm1wBL9cu2jJsDs81uiIjc1vMqdZE2SEwXsXIPo211M4RBzB+cFa2W9mOwnVduPpvXCtdDsSAC3OdseqrzYcdsJuyay4Z/HpHZJB6eBRIDK9GqGiSQOJMIdFgOyY7vVdG3ftMef4q01AXprr7NXe9Lw6TqtnV259Y/BFHsrs4N4UicNUug73apw7sEM2Wwb5HMbOCNPZ2RTttGAIJLYzjWacecxjxWV0mZy209BLI11RMLWBsPBbc1OmCdaEqXlJJJQKE4TpgnUhshV1+3HTtdLoqutq6wd1TqmRMYqh/qvsm+r9v7kXpKLo2uNyFfHUSxizHEIRHswsm+t9v7k39V1kmZq/b+5F6SjwY+gVnttR/coQPstsZ2Vf3h+C8f1VWPfW/efcjJJe8JnRHttR/c+aDf6qrHvrfvPuTt9ldjH63959yMUkGJh5I9tqP7nzQY72TWI/rft/culL2XWRuRq/bH8qL0le2RzRlB0WJ7Q9xc4XJQk32ZWScelIjIuEc/dzXtvs3sgyD+8fyoqSXvFf1K8yN6IVHs1sf0X/a9Ihe6Hs4sTQZpF5P6T3OcezGAeMInSRxH9Sjht6BCdT2ZWMunVeOAfh4grtQ9n1mZkav2/uRMkq5DxG5X6jtU2f4zmboUN19ALK8Q8OdzcJ7wJUQ+yyw/QqfvHIvSVTYY27ALSKucbPPmhIey6w/Qf+8f8V1Hs1sMAdCcNuvUn+JFCSlw29F77ZUH+bvMobo+z2xscXNplpO57sJ3ScF6r6A2R/vsc6Mpe/DlBREko8GO98ouompmJvnPmUM0vZzYWmRR7C+oR3ay6O9nthOdnaebnnzciJJTyjovHVMzt3nzKHqXs/sLcrNT7ZPmVIq6G2N3vWaif9gnvzVykvbBV8R3Uqjq6E2JwANmpYbm6vi2CV0s2iNlpvD2UWNc0yC2RB74VwkjKOimZ5SLZj5lIJJJL1UrykkkoFCSSSSgF6kkkki6EkkkkXQkkkki6EkkkkXQkkkki6EkkkkXQkkkki6EkkkkXQkkkki6EkkkkXQkkkki6EkkkkXQkkkki6EkkkkXQkkkki6EySSSiUL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2" name="AutoShape 8" descr="data:image/jpeg;base64,/9j/4AAQSkZJRgABAQAAAQABAAD/2wCEAAkGBhQSERUUExQVFRQWGBcaGRgWFxgVGhsYFxsWGBwcGBgaHCYfGBojHBwYHy8gJCcpLCwsFh8xNTAqNSYrLCkBCQoKDgwOGg8PGi0kHyQtLC0vLywvLDAsLyw1LCwsLDIsLCwpLCwsMC8vMCwsLCwsLCwsLCwsLC0sLCwsLCwsLP/AABEIAMIBBAMBIgACEQEDEQH/xAAcAAABBQEBAQAAAAAAAAAAAAAGAAEEBQcDAgj/xABMEAABAwEEBgcEBQgJAwUBAAABAAIRAwQFITEGEkFRYXETIoGRobHBBzLR8FJykuHxFCNCU2KTstIVFyQzNFRzgsIWQ6JEY4PT8iX/xAAaAQACAwEBAAAAAAAAAAAAAAAABQIDBAYB/8QANhEAAQMCBAMFCAIBBQEAAAAAAQACAwQRBRIhMRNBUWFxgZHRFCIyobHB4fBCUiMVNHKy8ST/2gAMAwEAAhEDEQA/ANwCeEwTrwBCUJQude0NYNZ7g0b3EAY8So39N0P11L94z4oshTYShRGXtROVWmdmD2nHvXoXjS/WM+034o0QpMJQo1S8qTRLqjAN5c0eq5/03Q/X0v3jPiiwQpsJQo1O8qTjDajCdwe0nuBXR1qYM3NE7yEWCF1hKFwNtpjN7RG9wymN+/BeqdrY73XNPIg+SLIXWEoXk1RvCbpRvH4oshe4SheBVBEyIXOrbqbRLnsaN5cAO8lFkLvCUKGb4o6pd01PVbmddsDIYmYGJHeFHOlNk/zVn/fU/wCZFkK0hKFV/wDVNk/zVn/fU/5l0o6Q2Z/u2ig7GMKrDjnGBzhFkKwhKFBN+WcZ16X7xnxXuhe9F/uVqTvqvafIosEKXCUKDab8s9Mw+vRYf2qjG+ZXhmkdldlaKBjdVYcs/wBJFghWMJQoVG+qDzDa1JxOwPaT3Ari/SayjO00BzrUx/yQLFB93dWcJQqr/qqx/wCas/76n/MutTSGzNibRRE5TVYJ5Y4r3KvMw6qwhKFVjSiyf5qz4/8AvU/5l3p3zQdU6NtakamPUD2l2GfVmcOSMqMwU2EoSSXlgvV5SSSUCAhOE6YJ1MbIQt7RXxZW/wCqzychi7LqL26zgMdseXBFunlMGzNBmelp6sb5Oe4RPbCj2SmBTAAj4BZauYxssvWR53qPZru1Rs+eAUS8rxs1D+8I1vojE92ztKbSK/uhHR0oNVw+yN547lld6XiGuIB13ziScJ4nMnelscj5T7uidw0cLG8Sc2by6laC/TShk2kSByHqudPTCgfeowOBCy53SPxJ9B2D1TgPbjrHsM+C18J/99VbkgtcQOy9fwtmsFps1YdUgHccCqLSm6jTaS3FuycYM4/OaB7pvjWyMOGzfxWi2W0m1XfUBPWb1Z5AEH07FFkkjJAx+yz1VBFwRPCbt+iEm3frHAyIGJOfM/FSLJo3Ue0vaWAGYGMmOQgDjKe7bP0hIcXcQO/E7AiA19RrWsHLgAtNbWmM5I91RcvcI2Kqo6NQJq1QN7QJ+e5Wtis9JrQ0VCY34emCGb70qbTJYz85UnrEk6o4GMzw2KgfpZaNhY3k0epVDYqyobm2B66KEklPEckjyT2LUrbZwaQDXZjuHCMkPvpuBDHQRsJO3YDgh+4tMDOpXOZhrwIz2O2dqN7CA/ceeR7FSJJaV+V6lwwWcWE3bz7O9B2llnJomDizrHOCBgcx2jkhK6rMatQMAEu5cuzErR9Lbjim8h2D2OaGnY4iRG8YQgXQn/FMkZAmOWKb+0AxmVutgT5LFO0SSNA56IjoaAYB1SoxvAAnx+C6WvROyM/vakmMmtk904dqk3/fpp4A4jM7p2N48UG2m83uyMT2nvKX0YxCs98OAHcPRMZoaGjA49yTsBqT9grhuj9iBwLwN7mT5FXVm0Hs1RvVe13Jo8RMhAoq1JzdP+5XWjt/vpuzkjMfSbuPFX1lHVxRZ45b27B6KFO6jqZeEIixx2vsfQr1pFogKIOqAHRIIycO3IqnuCr18cS3WJ5AbVoWlbg+zMqDKcDwcPuCziw2vUr1YwJBAiN7V5TTPqaMPd8WoPgVkc0UtV2DVXFZ+s4F04Y6uX4YLjVAOQA7J815qVBJcThhwwiVWtt7ziMAeGPchrXO0ZyTAxUkTBJWAue+53O3LmFK/IjsIHYfivJsbxkR3EKP+WOBxcZ3HA90LvQt8kSZlXnjsHxKmP8A0qdwYYyL9v5UKraXtdqnBFPsxqF152cSR1nHAxkx+GRwOUKtNna5wnbhwx/BEugV3AXlZjJaA5+IwlwY+GngVcycvalNbSNpKnhW05HsW8JJBJRVq8pJJKBQnCdME6kNkKh0xZNFn+qz/l6wq6pam0qDnn9ET9ysdMD+ap/6zf4XoT0qtUMpsnD33YbGfj4JZiAuAt1DHxJQ39sgjSS+HMnGa1TFx+iDu3bhyQ7QswABOfH1TOqGtWc9x2zG4bAntlctgAbM/CPnetFNBYti5ncpm944b6xwuBowfK/mmfaThgAuodMbFCpsLjlAUqrUDBPcmNeYQBFEBfsWLBxU5n1NS45bc/RRbIItA1d5nuK0rR60aljqna57R/4ys6uSzEvLjy+JWkPs/RWSmDgHS53MicOQw7Eqe4GpYz92K1OOTD3HbM647lAuN/Wc4jPA8gJ75IHYuGll7GlSIadWpUMCMwIxPOIHapdwFuOMkwPAlDOl1XpLSR9BsdpxUuCJ6yx2CwPk4MDpBudAoVwXV0suPut2HInM8x870V0rK2B1G9zY+C83bZOjptAwAa0+AJPeoV430BIbkPkrBNLJVykN2+i2sEVDAC7Un5lUOkzW9OQ0ADVExAE44gDhHcijQe9Hup4mXMMTvgCJ7MOxBltfrVCd4RRoSyG83OPkPRMK2MNpG33Cw4VI6apf0IJKMdKK+rZ21AJAc08vhuWS3DbHU7UypMYkmN0GfgtT0qJFiAjPUngIk+neseu0npGwN47wihF4SD2rNNo8W6/dEOkNo1iHby4x3LlYaECYxPkul6WN7y3VaXZjATmRE7lJ/JHUwGuEEAfI3haHPLKFjWbEldBTQsfi8hePhaLeQXh7tVpO4E92KpbG464O3b25q6rMJaWjMgjwUGx2Bwd1hjsHPJSoyI6aSQ89AvMWzTV8EMfLU9n6EZW983Y3KYb4OIWdWITWe85A49pgLS71smpZW0/ogTzAJPisysFaG1B9LU8HSsWGf7c22Lik2J2NQe71Ui21D0InNxx7ZKutErp6V4MTJidzW4FVFs/u2c2+AJ80caAWKKbHfsT2uP4rQ6c09PLK3cA28TZe1sIlqY4ztZvyF1aX5onTrUzqs1TGECGkjyPEeKye12Z9KoWkZRB3g5L6Gq2lmoYqHVLA0UyIAcDJdPf3rGdPnUullmckzwOOW6cu1ZMMmkeDE92cAA36a2tf5hUV0TGkSNFiTa33t8iuTTLQeAPbmjzQWyza6BmY63ex3DOSgOwD82zkFpvs8Z+eo4n+6JwgYxGO8RPbCmHlrsvamuMQiSOGfnb7XWnhJIJJgkq8pJJKBQnCdME6kNkIf00pzQbwqNJy3PG3mgrSaiS9kzBpkd8SjbTR4FnaTEdIzPty+d6r3WVlakJxBAxGYI2gpZiIdlDgNit1BKI5bnosIqWapQedZuBwkyAeIK6NtjXGMj4d60y8dG6gBGqXt3tgzzb9xQrV0XaSRqEHbAcD3KptYx/xix6p1DHLGLQPBb0KH312gZzwCjsszqrutgOCMLLoVrRDah/2+pCIro0GazrVOxojLjGSHVsbRaMElSmGexqXANH8W8+9UOjejmvDnAimO93AepRBfdlb0fWzHcBuA3K6Lmt6ojDAbgh7SW8AWFrdmahSNeZeI/f6BKMRreKLDQDYKp0boODXQBrYxxjDPs8VSX/TJqa+ctxPEE+hHcr7R15Gp1gAQdaYG3W+ealX1corM6Sn1ifeAzMfpDf6rW+Q01VxOSI2MmiNO82zWIPQoes18ltAskzsndhA4mcEPW+vB97HPmVOtliczqkTwOfiuNns4Bno8dhw81tiZTXMjXWB1ssVTS1xLYnMLraAjUEKKygSMR1nbPII50Xu8gNAGeHac+4Klu+79Zwcc/ALQrhu7om6zh1iMBtjfwnyS7EasTEMZsE4pKQ4dA58vxu5dB+7qLpmwfk8ZRlzAwCxq5Z6elOALwOw4HwJWqacW89G+P0GOcfrQY7vVZNd7oc0nJkEn1WyjYRCO1JJzYgrTLEBRqvZU909UntBB5fFWNtslJ4BcA4D3XDykJrD0Vvoh0gVAIJbjB38WlQq2iVbLquHA+hS2mxQU94JxtyP7zXQTU0VcROyTI637zC4XtUpUmRTDdcnZnG87hlz71w0cuh9aqHu91rgXE7SMYHgrOx6FHN7g0bmiT8B4oipUmUKcTqsbtPziVjxDGBKOHD5BXwxRUjSQ7M87uKo9KOq3scT3Qsnu/3hz+COdN9IWwWj3niA3c3HF3Pcg252x0hdsZrD7TB25p7QxmmpmNfuNT4lcrVv40jiO75KwtllBbqg4jFuz53LnZtJq1Boa3CMsMRyXp1ua+AAATl5fFd6dk1o90zvLQfFaJHCInmCtELW10bA92V7Ra5522PeuFfTi1FurrmORPmoVlsT6rtZ+tjmXZn4q7p2AzGqZBjBuRUxl0VcOo7HLIeqyPq2tFm2Cd02Bx3D5pL/AL2rxd1j6R7KYyJA7Bn4LTtEbAWVqcDqtBHIapGPztQ5o7cnREudBeRluB47SiO6bY4WimAcC8A8ZBw8UjFUX1LWt2utGJFsoLW7NCP0kwTrqVyi8pJJKBQnCdME6kNkIU9pZ/sJjPpKcb8DJjsBQdo/pSGNDXbcx8NyPdNaQdZw05Go3Lk5Z+LipjHWIA2jVHmEvqqqGN2V5N+5XR0k0nvx26Ilo6QsOc9y7C+Ke2e4/BZ7a75Yw6tN1R2ySQ0dg1ZPgop0jrA4AEbjHnCrZTMm97L8ltdSVUQu4geOq051+UhhOPaFHtV80yIDu5Z6NJ6hGNJpdv1if/HDzXo6WP2sg8yG9ojyK2tp2MFrW8PRVey1L9rHxHqiG87xYZIMkbj5lDdqq604yXLxUvTXEYN5gjx1o71wq1CB5YK6Oja73mEJRUsljdllBCsqNGGNjNo9Tv8AnBW9yW0NBY7CThmRHBcm2QkD3eWMbtrlV3tezKbYBBdsDRE75JOQPevKljJWZXLe2qhe2w5BEV5XZTre9gfpD13qtbo2wf8AcB4ZeqDaturOwAaN3Vb/AMp8l5NS0ROW+WMn+FL/AGJo0Mn75rRDik7G5Yybdy1Ow2OjSAMtJG1xHhsHmuV53g5xim9sRJcMeAA2Ss8s+klRsCqBgcTB74ntwVvZ673Y6wIwIgGOYxUTTwwEGQk+GiupxJWkuBuRvc6rtf8Ad9R9Ctg4k03HnqiSZ5ArMHuIAaDMgEwN/mtgslp6UOBAmII2OGWR7iE9n0Ssp/8AT0oH7O3zVlRiccLQbXB6Kh1JJLI5pGUtWU3RpBUsrpYfEg949Uc2f2ofmwXDH6hJ8CGlErtDbGR1rPT5gFvkQvJuGxNbq/k9KN2rPicUskxWknP+SHMe0D1VkdDOzRjrIfPtRGP/ANZn+JUN46cPqTqtcTjDnkYcm4hHTdHrDH+Hpdo+9SbLdtmZgynTbyY3zzXrcQpoReOC3gPypmgqHaPf9VjRpF0uc6XE4gnEztlSrJZjqkkHVDSCf0RJESdhJG1bN+RsGUDlgh/TkAWRwcZhzCI25+QlXxYyJ5BGG2uev4VMmHcNhcXbBB9GhQc3+8aCNkiO6VIoUKf66j9o/BUAciW6tGeqKlfqU+3Wdwa31KcyQBv8yl0ZDv4hX13WqjT1gHh2tHugu7JAxzUt1vA+mf8Aa7wwgqhOl9nsw1aFFpI7T2uy7MV5s/tPM9ZhA4ap8ICWuwsON3HzTAV+QWCIa2kFNrf093uOn8F10VvSm+1UWtLy81QcQYgBxzPBNd9ps1tEtAa4/pNwk/tBc9H7mdSvOzwY65mDEjUce4iUQ4fFE+zr33Vj6x72e5btWxpJBJNUuXlJJJQKE4TpgnUhshUulrJs87ntPmPVZhpRbtVgYD72J5DLx8lqWlDZs5+s3zWH37ates87JIHZh6JNURCSsb2AfUro8J0jLjyuVAFTaexWV03JVtHWHVZ9J3kN6qm4mNi0q6aLW0aYaZbq4HfOJPetmKVrqKJrYtzzQCZnlzlQP0KfHVqNniHQh69Ltr2cjpMWnIjFp4ZeCOr00toWas2jUpufg01ajXQKQfBENjrkNIcRIwOCm3pdwqU30nQQQQDx2EdsFKf9QrICx1Qbtcq45YpXOazcLMqdcPEiARmOG8LrRqRgThs4RsUGzEtfHYu9QZjhh6eK6DMY7St25rQ+JtZE6CTe12ntRzXqim1zzlBieGPkCguyUzWqOqOjAknZGeqBwHoie9etRIP6vPm2e7BCNgquDc4Ezwn8FmfIXF5G40XOUlFmMUZ2ddx8NAP3qrrWAcWMABaJO04ifIhcPywh2YMbxHZIC5WR/wDeOOOzuAHmo7suExzGU96pip89wBewuVraXOleXSFrQ7I2wFr679nXvU+00mVqbmtb1sY4PGPKDiOKqrqtmo/VJOqTH1XfAnDmrO7mavWBjACM/dIxgDn3qHfd3GnVJcDquhwjdhMcQfTevI7G8J2tcKl0ronNqmaODsrxy/SiWxHrj9ogGdxInwRSAGtHeg+7nS5p2SD+CKrxqQ2Oxc1WglzWd66mZoMgI5hcun1yfog96jXlbGUmS7BNXtPRUnPz1Rzw2rKr2vGraakvcSNjcY7k3w+gbIL8kurKr2ewaLk7I1Om9kB1S554hhI+exSrFf8AZqztWm/rYQDLZ5Ss5dZC0T4LnSqkOByhOTQxOach9FgGI1MTwJRofNbFZ7aQdV2InPaJ9FQ+0OvFJrdpJ8GmfMLxc95OqNAdi4RjvB38cPJcfaI3WfQExIf4lv8ALHakMMAbWM8SmuJNyQntVPoldgc51Z4ltOIbsc8+6OQzPYuOkN+VrTUNJklowJGEiceTfOFaXi80rE1rZEt13Eftu1f4cO1Vmj1DqOftcfBuHxXSTScNnE5nZIqGk9pnEN9Bqf35L1dtxhsDV13ncJx3NCsK9y9FGvRLJxGswtnlMeC1HRHR4WakHOH52oJcSMWg5NG7jx5BC/tFvDXtLaQ/7TcfrPgnw1UqL3EkkldRTSQPlFPFGMovr+9qBbO42a1Mcw9V5xatWuuma1eyvBhzKmJyluq4kdsNw5rIQeltTQMtdo+zn6rWdGXTaKbc4qzuya718k1sTE0u3XJy5WVEjY/h1WkpJJKapXlJJJQKE4TpgnUhshVOkzZocnNWDXhSLXvaZlriPFb3pGPzB5t81kOmV3atQVAOq8Q76w+IjuKUTShlZbqB8iV0eEm8bo+t0KtdmtRuln5ijt6jOE4ArLzTLY45IiuXSs0WajxrsHu44t4cR5K7GKWSqha+HWxvbvVbP8bi1yub00PfVtdSqX0zZ6lQOIl3SavVlmrqxsiZiO5EVUyULu07ZGFJ/aQB3/cqq9NM6jwW0wKYO33nd+EdiTSUNfWluduUD97fRQgiip7lvNUt5kG1VSBAD3R3/ivIdLuz1XKmNgzPiVKZZP0Zx/SPoOQ8Sunc3JE2Aak2WmmdleZj8Lbkq6t1oLrK0DAil36oaD4Kmumw69NwbmI88fAN71dVQG0Wf6TxnG2FS6MW1tKv+cMNILXbYObSeEgd6zvYbStbuLHvsNUihldEYKh3wkuaey5XvX6mH4bfOFE1zIktj53o2tejgLpbDd+EjsxSp3C0CCCeweqwR4pGxpym1xY9Vohpp47MfGHgOzA5rXOnLnsqO5qZlu8495w8Cp2llOBSfu1mnwcPVXNC7GU+uTqhu8gNHeqLS2+WPYKVMh0mZGOOzVO3MyRwVdFI6orY3RtOUXv3WKz10TYqSUSkZnm9u26j6O1SWNBPuu1ezMIqvOrEHnAQho9ZyA4jw80XW6Oo92QOJ4GR5wsGINaKjTa5XQ0jncOMP3DRfyUW86w/JXEROqTGOezuWVsqOa6MJHzktSr0QWuGQLSOGIKA7bdvWMiHDsITXDJw1pBGhRV0DqhofEbPadFUVnuccZPYudnpl7wBiNqszd0iJKm2G7cYaOZjzTSWrYG2YLLHT4NO6UPqDdXWjFnx4S3/AMZJ9F60zZNooDHBhOHEmfIK7uC7w0NAxOZPD7/KFTae1g200Ts1TPIuI+K52CXiVwA6Fa8Vkbl7NFE0lrRYmQMXU2Nn6pB+KiXAT0FMiJHmHHNWdks35RRdSkEjrMzgtdmOGM+CFqdavYy5oaHMnJwOYw2GWnKeS6GaN08IDNwk9FVNoqkuk+Fwt9PRasPaQ/o4NJvSxGtPVnfqxPZKz6/Lc4Bzi6alQnE5yfed87woVPTA7adPlrOnuhQ/yh9oqZ4k5xg1p2DissNLK944my3T4lSwROFKPedz6efyVzoddwDjXd7tOQ3CSTkSO+BxKNNFq7ha6MGJqYxtDpBHbPgqeizVphgbqtbGfDED1PZxU3RS2f2yg0DOo2TuHWj48Ewl3DG8khiFmlzua2YJ0gkhC8pJJKBQnCdME6kNkKs0hP5k8SEIWyxNqNcx2LT84biFce0m8X0bFrUzDukYJgHAzOayw6V2k5PjLJrfUFIMRpXyTB7TyCf4bC90eZvVerxuR9nJD2l9En3m5jj+yfAqrfYAcadRrhud1Xdxw7irf/qe0QXOqANGZ1GnsyxPBUxa+u/BsTlqNbrHsA1R3FaaN1QNL+nl6K+vqIIbe0fFyy6k+C5mzOmMO8fFM2zies77PWPnC6nQy0bq32mD1XQXFVpjrUqjgN8P8GpmZZXaZrJYK2FvvGN5Hd+FzZUGVMcCcz2u2cgpNIBojM7T85BRqFsInIjYMJHLYfPmk6ocw7DkD6KUcsMBubk9SvCajFmZYS0NH8bm/jp+EQU7L0tFoxw1ojmZB8O5DN6XG9pkgsdlMYHtXqz3tXaS1tQhsnYMfBSamkFSNQ1ZEY9VpHLLErUaJz7StIF9UlhrX05dTSNztudO3sTWbSm20aYpt1HBuRLNZwG6ZyXZullte0iKbQRE6mqeYxkHiq516nh9hvovTb3dEYR9Rs+KwOw278xDL9bX+yatqacNsBJb+twPvf5LoyhaHmXHW+trVPMqxsej7yZIJLtriPKcO1QaN9PGVUt/2sH/ABXere9Y9bpnnsZ/KtYo5pBlEot0bosZrIKc52U+vV5LvwiizWHUpuA1dgwg5kZ/P3WjaYcCx2IOCATfdchoFQiHtdOAJjYYABaeWxGVCm92IeWjfh8FzWNUJpsgvpY+aZ4XVvquJI863H78khdj6YIB127jmPiolosFJ/vYHjgR3p7yvltIQaj3O3NIHjGCobTpHVdkdUcy495+CWwQzP8Aevbt2XSxRyu1CtDctHbE8/gp1kuuchgN+A7tqF2X7WGVQ9w+C9/9Q15xeTwOA8IWp9PORYOVzoZrbjz/AAj6i0MEDE7TvPFAntAoHp2YYdGO8OeT6eCmWLSMEgVA5vEOdHaJVfpXVFSsyHFwDBtMYuOW7CF5h0LqeqDn9qUVlDLK3h7Eqsuu2uY4Au1WjEcDwMYIgdbqdbCoWh+yo2IdGx7cp3HDsQ29jWDAHW5wudns1cnqUwOPu+ZXT58z80YIKSPpmxngSODiOgJsr7+g6RdJ6Jx3z9xUuhYKdMSS1vI49/3IbtVgrjHyIJ7lC/KnZawnHh4KTppiLH6LLwaeM3IPiPyi622o5RAjAbTxduHDMqXoYT+XUMMekE9xlCVntLT7xLXb5Or24yET6BEi8KAJJBcczInVcRn2KMcrWC1tTzW00BnYZYngtbrbW63RJME6ml68pJJKBQnCdME6kNkIP9qjZu88KlPzj4LIrNZ9Z0LX/agwmwHhUpk8taPULJbLXDGvccw3DmcEuq75tF1GFyNjpi48ifoFBtTzUrajfcadVoG12RPHGQjEvZYaQawA1niSTjHE8BkAhnRfVFY1He7SpueeeAHiV3rW1zi6o/M4keAAG7YrsuQBgXKPq3HNUu+NxIHYP3RS6l9VgZNQ47DEdgiFKu/SM62rViNjxh9obOYVFTpnWk444giU9Uw8iMMIWmWldEwOJustPiM8Ts2YnsKvNKLlDmOrswe0S7c5oGf1gNu0IRstqMwdvns+eCO7gdr0NU4+83s/ArOmmCJw1T5Km2dhBTeSRsFTFVxaZt/uulbCY+kcU1KzSMe5NVO3i7zwU6iMVtq6ksa0N6D6D1WzCKCOeR7pBfU+Op38tu1cm2fcPVehTIyCvrFYKWprVNaIkw4N2bJByUVv5PBmqdkR/wDlYs1Ta+Y+ZWs12FZzHw9tNGD/ANVSW70hTBP0Z2jfyVna7CA0Oa4PYcJGwqueyCpNqpWOtJr+9VcaCkq4S+m07QLa9CPwvdlrQSDnB/FGN6Xn0dBoB6xa2MOAQH0sEHcYVzfFr1nMjIMZ5fPcvMXZxjFzAv5aWS7AYgJXhwt1HaCQVwpsNR20knmcUQWXR8QNb4n4BdNGrshocR1nZThhy+cFYX5eYszQGwahGEifDYOKQSzFz+GzddTJMS7Ixeaej7SPddHp3LlV0fYRAMH9oCO2BI5ob/p+vrh3SvkHeY7soWhWS0C02VlXDX1cY+kMHDvHiovbJEAXFZ5nSxWJOhWc2+xGm8tIhRKtTHHEgR3axRpfViFSlO1v8P3FAV7zTqCTGE+gTCndnICjWVRZSueNx9dlKuyzyS5x25HHHOeyVe3fY31D1YDBm47Oz9I7eEqjsVT82075PfJRXWqdHQa0RLoB4zn34dkrbWSOiYyOPQu5pFTtDIs2537yfypj9H6b2xrnW34eQABQ1e9wuZ/eNDm7HRI5bwVMbbnAZxy9NyvbmvDpgabxrYSZgyOPz9y9lS+AlzCXN5g794Wh0MrGA1AGvTkeh9VntS6i33MRuJ8irj2eVz/SFmaRP5zDYWw13h8FLtliDKjm7A4gctnhCfR2iG3rYyIGu8k4/pAGY54fJTtzWvaHt2KXSNNOS+PS+hHKxW7NTpgnXqwLykkkoFCcJ0wTqQ2QhD2pO/sB41KfmT6LFrZUhp+doW1e1H/AH/Up+ZWNPZIIO0QsMxtICukoI+JROYOeb6BWehVPXfXacA6m0YbiSPVR7RSIJa4YtIn/AGEfBcdDbx6K0sDjDXzTM7828usAO1Gd/XD03XpwHjMHAOjswKtcSHZlzIpjNShrfiYTohhkZ7OC56oe9xzgNGHCT6r1WuZ7MXscBj9Xjlgul3Ml2q0Ak5ACFfVVnEZlASwQSZstjdEmjlECjO97j3Q30WY1XTrHeSe8/FaRe1sFlsjozDYHF7vvJKzix05IHIeKpZo0kp3WN1hgG4svbwYE/SP8R7lYWbao1pGLY+k7+IlSLOc1KtHut7vsF0WBu9547fu4K3vCxurvs9lYYNTUBz5AngM+xaJY/ZtY2UjTLDUJGNRxOtO9sYN7ucrPmVnh1K0sxqUonb7p2jODjPNG49p9HUnoqmvtbLQJ+tMx2L1xcQMq5yOMsLmkagm/fdBFXR91CraqU6wpjOM4IcDGzBU1dEZt1Vwr13yDW6sxmDIIGGAxA5Dgh20ZrPN8YXS4JrHLba4+guoFdpJ7laWCiH1qbXZFzQeWHoqxx63afRWVkqRXaZmHtP8ACt9Y3/5mnu/6pdhjr18o/wCX/Zabd9nGJQHpTWLrS47PdHZ8+KNrqtbSD1sd0ob0guyXO3zI7cVyVIQKg3T2m92U5kJ13QFoehBIseO1zz5fAoQslxuqlrQJJ8Bx3I/p2ZtCzhjcg2OZOZ8yrsQlblEYOt1KtNzbrZV1oMscN4IWc6a2YtqU5+gT4wjm3WgCMcACT6IE0otLqrmEmQA4DZE6quow4SjosWIRn2N55afUKddtmgU2H9lp7SJRnbLJrYEQBI8u7b3IKu21A6j84gkcRn4o5oX5RqDF3Rn9o+TsltxIyNljkY24F0tDGyQll7XtYoftV1V2yWtDxsIImOUyr3Rq73Ux0lSGmD2CDMnZt8F3qX9Z251db6us/wAhCpb20hNXqsltOduBdH0uHBYWxz1BytYWjmT08gtLpZHNyyOv4WXm8a4fVe4ZF2HLIeS5XJU//p2ADPpXHsIj0PcojqwAknjPqvXs9eK17UHmYlxaNwax0ct/euiIEcYZ3BLKuQBtuZX0AE6QSXiwLykkkoFCcJ0wTqQ2Qg72qf4H/wCVn/JY9rrYfaoP7CP9Vn/JZC6jBWCo+NdXhP8At/E/ZQLZYT7wEg5j1Curj02fRAZXaarBk8HrgbjODhxz5qKQYUWrYZkjA7doPMLyOXTK9ZK3DZA8zUpsTuORWgWbSmy1BLazBwcdQ9odCh3hpbZqUw9rnbmQSe0Yd6AX2MnMA8l1oXTO4dsfFXAxjW6WPfX/AA8E362/Qvd63xUtdSXCGjBrM44neV7sliDYechIHE7SOAGCsLLdtNglxB4Nk+O3wXO1uLjlEZAbB8VRJUB/uM26rdheEyiX2mq3Gw7ep9FUVXYD6z/Ele6bzHHb8V6fT6pBGbzBnKUws79rSeITx1PxIQT0Fj4WsUsgr3UtU8DUXII25kgi+l1Osd46pBkgjaFaU7+IGDmcy1pOc7RvQ0+fxBTB5+QUt9ik/i4DxTqTEqOQ5pIy4/8AHVXdqvUvjWcXRkNnw7VAcdY5Li13HuaUjSeT1ZA3nA9imygObVwPdqpPx2JkZbHGR3gAfX6KNSJLuZUyqzVd3fiuVGyOa4CI+dvars3Y+ozq9ZzTs3ED4eK3Yk0RU4v1SLBJ+JXFx5g+q73Xe4Ih2DvPkiSheUiHN1xxHxWf1KJBgiCpNC8qrBDXYcRrfeuWlpWyahdw+MO1R9TvJrRDWR3DyUG2XmXHHHcB8+KFBflXI6vOD8U9O8ngzhxwxPbsWdtHkN+ajHTjddr0tUkt2zLue7kFRXlR1mcsfx4Kw1C50ASScAp153Z0VOm1wBL9cu2jJsDs81uiIjc1vMqdZE2SEwXsXIPo211M4RBzB+cFa2W9mOwnVduPpvXCtdDsSAC3OdseqrzYcdsJuyay4Z/HpHZJB6eBRIDK9GqGiSQOJMIdFgOyY7vVdG3ftMef4q01AXprr7NXe9Lw6TqtnV259Y/BFHsrs4N4UicNUug73apw7sEM2Wwb5HMbOCNPZ2RTttGAIJLYzjWacecxjxWV0mZy209BLI11RMLWBsPBbc1OmCdaEqXlJJJQKE4TpgnUhshV1+3HTtdLoqutq6wd1TqmRMYqh/qvsm+r9v7kXpKLo2uNyFfHUSxizHEIRHswsm+t9v7k39V1kmZq/b+5F6SjwY+gVnttR/coQPstsZ2Vf3h+C8f1VWPfW/efcjJJe8JnRHttR/c+aDf6qrHvrfvPuTt9ldjH63959yMUkGJh5I9tqP7nzQY72TWI/rft/culL2XWRuRq/bH8qL0le2RzRlB0WJ7Q9xc4XJQk32ZWScelIjIuEc/dzXtvs3sgyD+8fyoqSXvFf1K8yN6IVHs1sf0X/a9Ihe6Hs4sTQZpF5P6T3OcezGAeMInSRxH9Sjht6BCdT2ZWMunVeOAfh4grtQ9n1mZkav2/uRMkq5DxG5X6jtU2f4zmboUN19ALK8Q8OdzcJ7wJUQ+yyw/QqfvHIvSVTYY27ALSKucbPPmhIey6w/Qf+8f8V1Hs1sMAdCcNuvUn+JFCSlw29F77ZUH+bvMobo+z2xscXNplpO57sJ3ScF6r6A2R/vsc6Mpe/DlBREko8GO98ouompmJvnPmUM0vZzYWmRR7C+oR3ay6O9nthOdnaebnnzciJJTyjovHVMzt3nzKHqXs/sLcrNT7ZPmVIq6G2N3vWaif9gnvzVykvbBV8R3Uqjq6E2JwANmpYbm6vi2CV0s2iNlpvD2UWNc0yC2RB74VwkjKOimZ5SLZj5lIJJJL1UrykkkoFCSSSSgF6kkkki6EkkkkXQkkkki6EkkkkXQkkkki6EkkkkXQkkkki6EkkkkXQkkkki6EkkkkXQkkkki6EkkkkXQkkkki6EkkkkXQkkkki6EySSSiUL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17475" y="-1790700"/>
            <a:ext cx="50006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4" name="Picture 10" descr="https://encrypted-tbn0.gstatic.com/images?q=tbn:ANd9GcSetVwxeS5su-6uHTKwSW--G3msKdOVU5VIKhzQwo9Q6ro6VTZx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728" y="4000500"/>
            <a:ext cx="3810000" cy="285750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5929322" y="457200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KANDINSKY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CEAAkGBhQSERUUExMWFRUUGBgXFxgXGRkdHxwcHB8fGhsaHhggHCYeGhwjHhkYHy8gJycpLCwsGB8xNTAqNSYrLCkBCQoKDgwOGg8PGiwlHyQpLCwsLCwsLCwsLywvLCwsLDQsLCwsLCwsKSwsKSwsLCwsLCwsLCwsLCwsLCwsLCwsLP/AABEIAMABBgMBIgACEQEDEQH/xAAcAAACAwEBAQEAAAAAAAAAAAAEBQIDBgcAAQj/xABKEAACAQIEAwUEBgcHAwIGAwABAhEDIQAEEjEFQVEGEyJhcTKBkaEjQrHB0fAHFFJicuHxFTNTgpKisiRDgxbSVWOTs8LTJTRE/8QAGQEAAwEBAQAAAAAAAAAAAAAAAQIDBAAF/8QAMBEAAgIBAwMCAwgDAQEAAAAAAQIAEQMSITEEQVETYSKx8BRxgZGhwdHhMkJS8SP/2gAMAwEAAhEDEQA/AHmezlQV6kVagAYwA7gC/SYGA8n2jrPWKd/U02VQHJYMNZcsA5YKAqwSAPGvmce4/SLGuosX7wSeU2+/C/K5p6ajUFZwANfTUSJ08yQoH+XzAxjAlJpDna23fVj/AOR/xx8/tastu+qnn/eN95GBOE50ulTX7dOrUTYbWZNrewy35xOBq9Ru8FzBDiNgSyrDTIMr3bAR+3gG4I3XieaiVd2kiAarC3M7Hl+RiwcUzIADO5PM94w9TABgdL/jjM8Q7I5erJKulQjwujvqn9oySB/m6cuSduIZ7h1VadUnN5dyFRrk32Aa5Vo+o0g8uo6r4MN1N2eOVhvVf3O344oTi+YJ/vqv+tvxwFmM6ALbxsbEeR6c8IczTq5kd2alSkpkfRaQXF4JY/Vj6o988qLiZlLXsIjZFDBfM0ma7W90YqZ7QeatWuPdq1D4Yro9tA5+jzuv0qmfhM4wme/RU2maVa++moAP9yk/8cLuB9m6+XzH0tIgAe0CCD6ESDiuLErkC4uVyilqnUqXaOqf/wDRUPkKh+ycXrxys21ep/qOM02X+iBIu5hZ6Dc/G3+U4mQ9FVM+3cKb2Fp6joL8jjQ/RH/RrmNOt/7Wppm4lXie+q/63/HEBxiuovWqf62/HAGU4orCD4SL3iPO58sW5rVBFvf5YxlWQ003q4YWsMy/Fcy4JWrVMGLMT+ffg4Vq7CP1moH3PiPlaNrSD78Zw8H78ow1a6d0PeOsG14VhPI3B2x8z3abL5jPrlFaotWmzX0JoLhZbeTIUMJKx0ixPj9VnyaiuNuATtvVf9e34TViQbahz5/aG8aOaqUrZyvRcTpZHN/Jl+ty6H7MIeGLnij06/EM1TzALaCtUlGWAVYArJWZBEyOcG2NLXQgtJ2+xR9+Bqnd1SyalYoQGg3RonkZVoON3SvkOIFjyLkMtBiAJn+ytbPuzDO57M09ggFdfMuxifZA2MbGdowt4jnuK0qRZs9mVNOga1QliQT3ppoiwJDFdLGdr+caxqTIPEZTYmwsZB1CIHrt6cwO2vGTlMuGFKm6VnK1FZoJ2awG86TqPp1xqDtqk9qkuE8WzSvltebzLPUV0dGYuveKustIIVYBI0mQYnldd2w7UcToUjU/XCFaraCqkQWRaaCJewLsTy0czcmhnHqZHv6FMtUZF0JudRmkxiw8KEw3OSYAtgnN8OoUEV6gbQjLTpqJYXARNSidlUiRFiZ1E3AY3ZnTN8O4/wAUq0v/AO9XWoQlQAsCDTbUNUBSRcb8rSLyOhdmM9mVVlqZqrWICEsSu5BmIFlsIv774xHafONQzyOFLEUxqHVSXDL0v8jBw8/R32g/WzmH0CmFNJQo9HubATsNtlHTD6i04rpAM268QqkwKjz+fLHn4jW/xH+A/DCnjlacnmmn/sVisH9wmccCr0Kuo90arLuCus2PIxzG3uwuO3M4ihc/SJ4pXj2294H4Yr/tiv8A4jfAfhj850aWZYgHv4/8mGyUqwWAlX18ZNvhzOKNjYeZyU3JAndhxit/it8B+GI/27W/xT/t/DHEm4hXS6iuhEfWqRbff+WOq5HiJalT1KjeBJ3B9kc953xPS3exGel4IMatxyvP963wX8MCZ3tTXRakVx3lOm1XQxQeEfWaFkJII1RGLFClS6k6ediSp6ECT7xaMcn7V5qrnOI91S0Unpd5TSpqemalME6QZuWgsoA9rUbRYcLMUGbvKfpXFVVZa76iDNPSpZY5nwxz3m+PYxn/AKR+kFJmKmhQo6lU/Xqame43uBfpp5AY9hG52PzlV44ms49xemleoGN9bWAJO5+GB+FV1rVH0MSAKZ5iLvytjH9u9Qztc3jvGjpuRh/+jnLMr1Qzo2qhSqWadIYkhWt7UEGOU4J2FziFqqNx1wte7zNanf6RKdUTzImm3yFP44XZZ3r1atJDFOmf78E6wCxYIsGCZ2OwCjUGkAlcQpO2apQTTWoKlANAvrGv2SZA+iiTFzt1a0uHLRpaKYgTz3JMSSeZMfYBAAADAERFJ32lL55xWgJFEhpOkyXmyj0WPhyjBFMSLiZ8UEc5kfC3wwu4ZXFUxTrEhWq98upyCo0rRME6FGpXYaYJAHng+tUjb34BhEY1EpZhYPhcbEb+7qPIz9+Ax2ddDKkOPgfgSR88KV4rSZ2RKimoo8Sg3FxzjkSJ6Yd5bizot/FHx+OAfeGC5jKVIgUmmP3ftmMV0ezTu2qrZR9UXY+rbKPST6Ya/wBvSLofiPtxTW4q7eyNI6m/4YINQEXBK2TCt3lXZRCUx0HKNoxnsznTVqFm58hyGwHuwx4tmtNOozMdWhiN+ki+EOUpFqhiBLPp3AgwEZTBUnTPhPObHG/p+qCt8Y/qef1HSll+A/3GCUwbEb4a5FWI8Rnp/Pzx7K5QDzbH3uxWYiW0JYKrQCb+IxckwIvABFueJdR1QysB2lem6Y4lJ7y6ihQyCZxfUzMVFfu6etlPj0DVbSI1bkX28sDU6mizH2ZIZjuu8k9RsfSeeMzxftD/ANVTdMwGy6qVNNUM33OogTJCmZtFhvPnZOkxZWtgPvm5HyVSX85tEctdjdreWEnBqinU1P8Au3c1EMQW1EnVtN5NzJsLgWx9p59q1KaSNLKdBYaVBIIDMTuBvC6iYAtviDs+XegiaXp1AuXVTKtT0IzOygSH1ASRYyqC9oJIw4yVXjtxBWpqYxpms7TpqC+rxtChRJtLGeQAHM9R1wpbMiqEmmpSCxUsHRWDFYViohhBNwBePDc4J4ppdUVhAeTBkMo8Ek8xBZQRvqK9MQbN0qZVdLFDpGpSfCTcyu+lVli0+UE4ojBhqEmVI2M+53Nd1RJS8RIHJJE2PQcsH5er4d9/jzwlzFWnUo66bNoZdPstq8fhAjeZb3Tg1uGPSNJarkuS96YfSTTBDKx0gQZ6XIsYGGM6hXvM921yVSpmA1NC692olWUQwJPPcQTa24va5v6POFVMvSzHerpNQ0ytxcQQ0QfPD6nSIF8Umdap+0YgYLH4SB4nBjYBhnGan/SZnzoVh/sOMD2SP0TcvF9wxuOLP/0WYP8A8ir/AMTjBcCr6MnXq/shyP4ioC/Mrjf0ZAyWff5TH1IJwkDyI+FY88Rq1dILxKqCWHOBuReDAvHQG/Ig8CzXe0KbbnTB9Vsfsn34OakrCHkqPqyQCZESAYa8WM4929S6hPDrS2kwahXLIjEqFqh6qSwkqztpGnlGx+G18aThDA0wfIYzFPh+idJganJWPDBYsIH1SAYt87Y1nCcvFJP4RPwx5PWagihp6nS6S7FYxoVtLgHZvCfft8DgLPcCp1qiVGRe8pmxZdW0EWkXEAg4+52oQPS/ww0rDxk9YPyx5hnowFOGLrepC6306mAgnSIEmeQx7BwnHsCGc27awc3UQAS1RlANhLuYBPIXB9+NPwtKK5ur3ChQyMHYAhSUdVMHYhfZMWBwq7WdnjWr1WWCSzSp8jEg9Yxd2WyDUQlJyCWp5owOQL0CF+TH34gyWwa+L2+//wAmp2GgAf3Ls3xqlVy65pGEU6lOoJIBlHGpYnfQTboRini/EqmcLUckCU2bMEFUHLwHn6iT0HPB6dn6dPKtRRAAUZSSJJLCCxMST+bYK4Xnmq5Wg5NzSUH+JfA3+5TilgbyIlfCeEU8plxTp+I7uxsXbafIDYDkPMkldmNdM6vbFyy8wNyVMwTF9J93m3oMHa5jzwv7b8Fdss3cXLwDJuQTcA7XFrxzHPGY9TjXIMbHcx/TYrqHAmM7O5M1uINXpz3COzFogHwmRFt5k9AfdjfZHNU6s93UV9Jg6WBj1g22xheEdnMwE8eimF+oRIqw2sCqFPiWZG8iegw54Zxmic07sqZepTo921OR421ydGkeMDSoAHivEGMa23kxtNa4sPdiiq0Ak20ibmB7zB+zAlLi5NRUem6F50F9N9I1EQGJU6ZMEcjzEYnxPLGtSKK5RjoIYCdLKwdTHMSoticaZPjtDMNWBNZaVNAPDpdlu0TU21XttAHS5xochw4IJ0Kht7PMeYgRecDcQq6qDPqWrW0oqoFA8QqshikGbXpYEgGRIBjDhK1JXNNaiF1N11hmHreQfLDX2iGfKo8JAMECT4tNupaCQLco33wOy91Tge1WYKpUQB4Y8I+qq00hdzt5nE+JVNOgl4VWGqFLGDzgeKOsAn631cfMlmzXYHQ4pgnuyykaiLFoJDKCHhQRfSxO6jA094wYjaNe6BGwvy+6/L8cY/iXAT+u0+7CIsTAQhBpkjUZ3Ok9OWNbRqEH8fLAefpjv0JDE8iD4RKVB4gDGqNMW9mMdUK5CvESf+tUau1HumRVbQKjGCTMElCsqs+c+XIXcX4BmM2aQXLUqtJGJ1NUZWDGNUw6kAgLsG292FPb3hqjRXXSjahTZoF7ErPn4WEnlHQY6H+j+oXyFNz9affpOiffpwbrcQUKsRPU4YjabR3UqumQAJWVKiAy+BbctIwFnuB1GLGlX06plHpqVuukwwh1t1LDyw6rvFSr0DP9pwJTzakEzv6YW4DAczldMwZN9wB74uet8VJxWuppkJ3tlk1HAAWJO5LE+UR64Y54a6ZKkdJEem+BqmWECDEbeg/pjVjT1FPkTHkf02HgxsLgMOd45Cb4pSkTVDDYK5HqFaLY9TrgIOfTC9+K1EqgBC2lO8DGVQmSujXBvz2OFTEzCxKPlVTRMO44n/Q5i/8A2Kn/ABOOU5rN6OHFBvVr39EVWP8AuKY6xxk//wAdmvKg9/KMcKzVYlVWbCSPVjf/AIj4YbE1SmkMv43NR2EznhqUzyIYe+x+YHxxpc8YQMdldWb0Bv8Aj7sYLsjmdGaTo8offcfMDG24/mglMJze/oBv+Hxx6+LKB0zau30J5jYC3WIq9yP7+UNdRpN8aHICET0GMvkKZFJQTfT/ADj3be7GwydKFWbfyxm65iyoT3/qU6RAjuoN0efPMqztKZHM7fn1wwrn6YjoIxXSp/Saz7NP5ty+H4Y+rc6j9bHlz0YUBj2PjtGPYBMaZ/NVfpan8bf8sDEg5ugCLd3X3/8AH/PFebqzVY9alT/kfwjFNWvpzWVJ59+vxSR9gwsJjkU1uNAPuH4YD4GoFKrT/wAHMVVA/dYiqv8A9w/DBlOuNW46YByDxm8wgP8Ae06dUfxITTb5Oh92OHE4ybPB3PwxJOLag1IKYtJO3WB1O2F2fzEPouX9pVXdl9lo81N/ePdPJVyqAsaZ1aVQK6qzH676XIIS67BiSwid8TbEmSg3IIIh1MvEPdwIHvjCH/0dSZSrPWaJKEv7BY6iVERM3JO/rfD+lSs07zPp/L7ycTjwn0vioJEWY3L9oalFkfNhqtILUTLV9MBiTp1uNzKrAPtaST4pnGkqtpIanVaojrIhgVJkQ6kDw21DSLXFhGEnHM9l8lSFKrqzB0RSouQVRTIBMC1rBjLRsQJOJZbIplEVaepleorPu2kNAJAAmFHOD5zjXgwrkNsNhMvUZjjWl5MBz/He6rmiaFNldQ5toYGWuGFwTzbczjT9n89Qan3dFBT0+JktafrE7tJ5+V4tjM5zKUamZYsy02Wgre2PahyVAZVLgkKsgA3O9sU8ErlcxTI5nSfQj8n3Yy5WUZSgG09Pp+nGTpi5PxCazjlXQqvzFSl86ir/AMWI9+CMwoq0WQlxqiCphgQQwIJG8qDfCfj8s9ClzeqHYfuUvGT5eIoPXD0NEW2jDTJC+FZha3ehapqVcuYqho1GwOqwAIvFgLqfeJmKetvaYKKq26tpA3FyIIGk9D1jAdXsrl3r/rRDhyRqCtCsdvEIm9pAIB588aul2fVm1vIJgkAkDw3E+dhJ6CJjCn2gmL47wirnKlHK05hX72vUiyLGlB01kFyF9DtJx0VCmWy4AGmnRSw9BAHqdvU4Gq8UpUUhACByXafXYkxvfGf4jxhsxOwCMF0A7GARPWzfhvhbjiVVKhIGr2nufffFWar08vRarU8KIJsLmYAA6km39Jx8q5vSwB+tAHr09dz6A9MCcY4bUzZp0SZy6HWaYLane4APJUA6ftHoCNvTLS6hzPO6prcIeIXl11hTBC1ADfbYH74xRmNIkJMTG1vOPLBmbN9IiANI6eER8JvgNTAgi4/P34ZUBynetuIhcjEPvhFGooTUTYTquFhQJm4sPav5HCvi+aqGsrrbLU6TVKrmIckeFFvsPCBFpYjphj3QekIOkiQpAB8iCpsynYrztsQCFGcy1SrC5h1akp/u6alFY8mYlixjksgDBTMoFHkR2wljq7HzzHdbNUquUq0DmKKmrT0Fu8pmNpMahPxxiK36N6X/AMRo/wCz/wDbjQ5rhFIVKFfSqigAoEALGvVJ9AW+OFlfsxQZqJFOQgIIWwbmCY5yT5kEchjGDRm0bCovpfo6VWDLn6BKkEbbi/7eNHxTs4KxDCsggR18/wAcIKnYhXq1n8OltZpIsrp30zaAB4RacLMp2YAUU2otUrEtLLJRBYKGYW31E3MCBzxX1DoK3seYUFZBkBoi9/vnQKPBWIu9MnyJ+yMOFcAAFl/1D8cYJOxKrIUrJAsUEGPeY58sN8l2Soo0kFjysB5X0xJvgZMzvWqKmHGllTzNXl8wHR0Fz7QjyifuxJDYdIwLwmkKZZgISmhgX3aRF/fi/LVLYlGhBOPYg72649gQ3MZneKrSoV6pElMxmKYB5t3rFfdDA+gOMfwrtJWbOUnqOW8YGk+yA3hIC7Cx+WCuOOzUM0BtTzzsf8+tR81+eMvQqQynoQfni6psYCeJ3DPcLC+NLA7j15jp6fkoeJ1P1evQrE2LPTcwTaosbAE+0qxAN8POH8RFTKA89IUifKAffbGY7X0nASos/QsKokkiV5XP2YzrHgXaHK5nNVkFKiwpqCAzA0iweNS+O/KJi83GNB+rIYIZidJ0l1LMs30u2xgwL3i03nDanWFRFqaY1EiAZAIJBgwNQkWMD0Fxih6QEnlsffjj4nSHCKoq0ww1NMqSylSWWATBFpInFXaHiC5ai9QgHQLD9pjZR8d/IHBKZsgTqEfZ0wo4rwd84op6oAlyfMCw+LD4Y6q5gG8wPCeCVM7VarVLaWbxNzY9ByHTyEDGzfMgMlNLEDnJ0okLN9yTAE8ySZiCVw3JlKQpUk9kRqYoqnzkFmvc2Bx9yXBwgcswapU9piIFp0qqzIQT1kyST004uoKNfbxM+bCMq1Oe9rCRmzLEwEMwLCJiwg/zw97KuAVrV1dVg92wpuwc7GNINwJEcztsYff2RTnX3Sk9WSSD7IGrVMSBPS5EgrL0AC4OkmNxY9NQ6+cz5xbC5cgyNdS2FmxY9APajF3DuHvVqtmKqlC4CohiUpiSAejMfERysOWHApyemPhzIJg2aLCZB9Dz+R8sBHNs7aEIDH2jYlV5tBm5sBIiTMGIxOdH/DCDUUG8SfhH2SPlj72mz59jYAB2877egj54o4UBRbUZvZiSSSPU3MdPWBhjxrhH6wkoRqKwp3BB2v68/wAiZEMTMPDGE+UzyivmA5CMgVpNppKpOsHmFY1AY2thlxE11OkUFB61KgAPoFVifeFxhO2/Dq4SlUesjOxqoKdKmVhSNVSGkllEAHVHteuCq3tGJqPq1Z6ijMqrEqdVKmQQe6Eqwg7NUUs97yUHIYn2j7SvSyIq5VgwqEDUL6VMy2g85AW4sTe8Y92fy+YemDmHzEkKwNPuyhWLeNaZKmNwTJmRNwB+J5CilOtmqFU09AJaArpUZTF0Y76jp1Ajnvi+LKE+A8TNlw6yGHPznuyb1Hy9N6rli7FpbozFQJ99vXGnr0VdQDYjY9MIOzlPMVFSrmGA1HWtJVCgQIUnnsNQXYEzE7PK0zY4XPktgV7RsGMhSG7niL8vmYlIiCY+/wCf3YmTJvijiYKrr81v7wPnOJUUnYz+PphSf9vMoB2PaEUxqiQNJYC/qBi2hwkgqtMalYsXFyVH7nUfu8gPDyGK5IgfvA/MH3YG47xZqGVqkWaoBTBH7/tengDfEYnZJoTgBE/aftiobu8rGlbGrG/XQCLL+8bnlHPL18/UYkl2adyWPP1wLrGo+/HwHljUEAEmxuM+H8dq0yCKh/hYyvzNvdjccG4ytdZ2YEBl6eYPMeeOcaDJ8Nuv34Z9mc2UzFO9mOk9CCY+2D7sBl2uAHedOy1UaKq9UBHun8RgjK0oWD0wuzYIW28EevOMNssbbcsZNXxFfuPz/iadPwgz6aYx7Eqpi+PYaIZz3shQWvW4lQqDUrkvH8NVlP8AzGM5xvsWaRBWp4WdUhhcajAuNx7hht2IzujjDLPhrPmKR95Zl/3KuH3bzLlKNQj6pRx/ldTi5JV9u8A3WW8C4IcvS7t3LMHux2gDwqBNgL/b6R4rU1ju5ADkoW6SCPdJMT5xzw3zQNT2N2JMkkbgtHmYBgYobggdhFSdSagun2wQIAM7ka/PwnEbuN2kOyhetlaCgeJFKGbRoMfIRhjnclClWG/2YSdmOJ9zm69M7F9YF9qsFvgwHwxp8/eq08oH3/fgmAmYbOZXMI8LprUpupgVAOgYwj++D9uNXwqqFyzOVcNDwCjfVBa9iOvOMWGlJ2/P34+mi7LTC8nqq3TQ9B/nqCgHlPnhtViqiVvcxVHieaNSKdABAANdXUseie0R7h7sOqeVKqXqMSYk8o625D8N+eBuOds6GSXSAKleLUwbL5u3L+Hf0BnGFLZ/i1Q7sq2j2KSeUbT8WOGq9+BGG202VbtJlachq9PrAJY+/SDGDMrx3LVbU69MtyUmCfRWAPuGEOQ/RXSA+mrux5imAoHvYEn4DH3N/orpMpNKs6npU0sD8ApHrfC/B5nUZsRQGmNMgciLdeeBeFcKFNmYaiXJJLHUf4ZN4F7Sd8YihxbP8KIWsveUTYAnUsfuPuh/dP8Apxt+BdpaGbk0mhgJKNZh1t9YeYn3Y4gqPaHmNmTb4fdi2jVakJQxZjHIkbSNt/fjw9nEUeRBxMmNUbJmlrJDpJIsFj4iSAD6n44yGb7OszulViWaUYg+FKJ8TU6Uj2nIQNUgmNXs2GHWUzelEPMBSPhP8sF8dYKQzaVGlpZiAAAdyTYb88LcapxvjvB80cwUdKlSij1BSAJANPUasAwd1beDtH1YGp4StR6KrVyxy+X1U0RHJJaXUINOkEKGIZmO8bbk/eI9tWqt3HD071/rVmHgTlIBEH1a3QNhfT7FrVbXnMxVqtBZm1QBFzBYEwB6emHJY/5UPHN/lBS9prXVlJHQkW9YsdiMRNzJwlqdgquVoJm8hmG0sFZqNWCsNEA7DmBMW6jfDDgfH1zSkFe6rU7VaZ3B6jmVPX8lTVWDYnDxLeNuFyzu48KlSef1gBbyYrgTJvE+WG2Z4f8ArNOplx/3FKk7aZ+t/lMHzgYE4LwDvKTLUY069Fu6rLAgMAIIv4ldSGB5hscOICZKo4IBm0gfPCftohOVB5JUQn4MB8yB78O24a9JgrHUp2Yc2HUcrfZiypkRUR6b3V1g7T1BHmCAR6YANEGdztOSU6YPiNuu+35+3EJ28sNuK8HfLuVKwCbGTpI6r9kctsLdJibifz1xuDXMt7zyODc4Y9n6WrMUgB9cN6AXPyE4X01FhEk2G9/Tqca/s1wruKgFURXqrrpqTEqDdQdjUkAlZkArHOJ5HCqSYyrqNCbamykQwMkW8j52uMFpUwDlswekYLFS8YyULuarNVJ1TNtsexB60Y9hrqJU5BwSro4vTO4XOXI6d5c+kTjffpEzVJ8rV01FJjad7jbGH7M5Wc5Xqnak1SP4nYgfLV8sGdo65NGt+do/DF2NuIVHw3N3wqujoKYcayEZIP1kAvb0v5TgvQrhhoYhSdSLGumTcjSbVKZ3ETyiYEYChn2Apsp2RD/tH341HC+0y1dPfrDqIFRLH3gXv0uPLEmXvCNtoMvCXXiKNQramqIbZinU0kpqfQSfpB7I8UkgnmLY2OUz9LM0qjugoVKBKZhGIJpsBqnWLMhXxK+xGMvxztJTR8tVVmc0al5BHhaCwmB9VT8cIeKcYermswfYWrSpB1EwdDMF1E+0YnkNhbDDcbwMOKksv+ljLR9JSrBv3dBB85LA/LCfiv6WazKyZZO5DW1sdT+76q/M9CMEtTBEMAQORAP24d9gMoiV2qhEApqxLBVgTF5ixABPlhwVG9QFfeY7sz2K72auafu0B9hjFRzuZm6jz3PLqOm5XP0KainTVERbAAgAe7rgPtZw3X/1VFtaOAzFTP8A5ARYgjf+sZduIIrqrSGceCCJYyF0wSIJLCDMWaYi83tuY6qKm4GZpqNZMhmCqFvJkLuOUuouRvgjPBUXXZRMb2P5jfbf1Oey9M1cuKd1adOxaNdVSx0gyxGhSANoJO2PcVqW7vW1VtQLkwBNgQqjwKqraBzI3tjycGLL1HVhVYiibHah+m/53+lc2THhwlm+jGWazVGpTKMyMrC6kgg+o2xzfPdlDrY5aoqPTaUQtpJBuGSrMTMi5EQL3xpqVPxECJAFhPmd+ZiMA5UGrmCw9kAr6/k/YMezkBwuVB4idOPWx6ztt+8X5P8ASHnMqdGZp95HN5Rv9Ysw84M9cMKP6WaQIJyzkiLax9sfdgx6ZHmNvyMQ4X2eFfMBQqARqdtC2X4bzYYGpDyIPTI7wnst2kzPEKiUqFBaVCnpNaqZcwI8IJAUO2wEE3nYYK7b5Cnn80pauooUFCBEa7NJLGTYXIWRJOnlj3Fe0aBP1bKeCgCVdxuxmGjnE7tueUDdBSdTSVn1Q5GkKXAXUJC2IAMAy/rJG2FJ0mxtCqXzNDkqdKki06RRFHIEfGdyfM388ENnqWkqYIZSDfcEQRPoTjOU6hBYPJhkCliJIadK2N2lW8yBe+LmQSL/ANffiOqV9IeZF+K1qKLQWt3tJPZBW8C4Bg+KPuvGLauX70rXouiZimPCSVhx/hvBggjny+xXxKp3eiqxCjWqiSeskxAtaT/TBFSo2kGRJ/Z/qd/XDIgG6irnP8VA9psuznbHKwxrVBQqjwtSqTqBHJYB7wXtpknpfDcgNmVqhSoq0mBDL4iKTJoLJuGis9twNIMEQML2f7VHKsQwJpvGqDcEfWHXofQdMaXjXbbKClTcN3jNrXu1BnQyxU1CV0gDSd7kADeQ9eJmZSDDsyXJdX0hYLKdRLbvEgqI8Kgxc+IYUcSzb06LtRAetsgYgCTuTJEwJgTcxynCjM9o+9TTTk09wXIlryAeijpc2EnFASeQi55cr9McRXMZU2jCtm3NFBWppUdlJekNPtSgkMTpEamO/KxwFmOylF2WA6TqMah+B+3AtRGlWIRfCxliBEaSbxGIU6TVNLI1Mq2ogg77eXri4wZBwJnOXCdy36TQcO4BQonUqyw5m5+J2xHtZlEr5YIzBKgqA0KhMQ/7M7+IA7XkA8sK0ylQDZWjzP8A7cUZnJl9JqIpRG1RMX6wRBt16nHfZ8l2RD62GtmmlzLuMqFSqKmYqUx3DMUBqMIkkGJ8JJjrGEvZDi2afNnKZmmquql9UQYEWgeEgzuI9+EFbhdfMZrKmgFBGlgdXssIdmNrezqgA3neb9CzVKOKUHMa/wBVqhyLTDqB8NX2Yj6QxDTXvKHJrNg3Gucy4UCCZ/Plj2Fnapy1NdJ2bn5g+R6Y9hhhdhYi+rjGzGYrhOVNNKhIgvUdz6EwvyE+84X8XvSqT+y33nDzMVod5/aYe6cZviFTwVP4WHywBZNy/Al+VqHuaXmi/L+mL6GqTETOx/PngPhteKFI/u/YSOnpgha0MvXVOGO0Ci4Vn0mi872J9Ab/ACkHE6ddDR1sD3jqqqQ1p3YFYvYOZ5Rzx8qoGDCYDSJ9QY/PlhblaxOVJP8A2qgY+kyfkzfDCicdxLMxYEn3e+PuONz2fyAfIKpQVUdG7xSxUNOwLfV8QMnl75GP1g+BAGaQJjV79MiSeQ8z0g67MdlKgyNBO+poaNR6rCtIpkNIAaCdOkHVMkAz5HHd4XI0V7xpwRjluHqa9NKTU6ZV6a7eAlRzMs25MmS+Oe53Jo9Ff2kYsdSkgwjBQsGdWphb6xCzMAYd9qqlWmtHLd4GRE1Fk+sxLTpEkaUnSqkmygGJsoq11R1hBJKhSEkFo3iREwTO1zywDsQfxiotgg95fwvjT1EaKmmokCpT0gaWIuZvIMHYxygTGLqSkEnV4iRJA6bchEep2+FfBezb086tSojdzmAoDE+0SfFJEQZhotYiLY2fFMhlMtRarUZkROjSSeSr1Y8vwBOKqz4xeKgDvx+Emy48pPqCyIhy4ExuSJJMmSTe/wA8C8Kywpa1NhJN+kfjz6YoyfF+9XvVGmCSF3gT4RPM4tFS0kQbfy+/Gcg95tBoUOJZWo2BB3MxbpBwf2dqhkzSJ/eGjC9TAYGPOWGEj020T/mBO/5OKMrmXoVFdLOLz67+RB5jDKJNpVl6keISb7dbzMcyOnMe7FOTzB0labJVRRpmWEAiAs6SH8NpEcxvMt+M00de+Tw6mK1FGwciZXorAyOhDDlhfRqqtMIEAAED3eeCd4wkstlLSWJYmSedhpAvyA63NzO+LcxXFJGqOzFKYkghZYmyrMTvaNufLA+rTfkfd548+ROcCUdWkPUWT5AMfw/IxIjffiUJobTDcR4m9eprc+gGyjoB0w84IXAgBmUcgJiTuPw541+Q/Q0upWauSBdl0xJ9ZsMbfs/2JpZdjp8Ra1+X5v8AHFM2ehpxj+JDDpFlzOfcH4A+br93JVVgu3MDoPM3+Z5Qd1m+E8OCpl6opg0SNKtKsDUEzqEMdYHMmY5xiPZFVFTNFTI79gD5AW+3CHj3DK9fiVZqCCrobK6lD0g3gQg+FnDbuCDEG97YZdzvtJZWPaHZzs3Rrp3uSKcoC2Ro2j9kx7vTfGYoZl2qshWNJ8Q6QbrHK4+WNb2BdaNKnkqp0V0ptUqJKnQq6VliCQszIG8Akxac1kuIrmq1etTAVHqNBNpUAKHPmY1EeeLY1Gq24G8z5MjaNI5O31+EJzVFWUq5WKiOumYJELq08zpFyRtOBspw1Mv3a0wdPjJlieS/bO1sMDdZLKqLJOtRMG3tR4JEWBvN8LuKZ91qgqoekqF6pDSyh2Cjwz1APn4toxdcjq5OT/Hzwe1dpiOMOoXHz47d44yOWapOm42JJFvdvOFvaLgVXMTl6ZAfUrMTMab+0QCQPdcrhj2XzTd4rFGWnWBCM0DVFx4ZJEgEidxi79IHB6hC5jLu6VUBXVTJBIN7kbgWEeflgN1QLEKQRxKY+mqiwIMXHI16JptGl1XQXXxAwCLGLWPMA3x9o8MdC1aGDEaS5J1RIbmZAkC+NZ2eyZXK0dbF30KWYmSSRJJPO5wZV0iZgepAxDHlGNQgXYS+TG2RyxbczGPWeounxVIM9SPf78exrdCkQoEeUR8cew/2quBJfZb5M5vnqw1tP7R+3CLNNKOPJo+GHHEbs38TfbhVWSQfQ/PEVM9IiDcJctRpgRYN/wAj+IwwZQwGrlz+7CnglUigCOTMI9YP8/dhrQoF2VQRJtPIWkn4T8MORZqTDaRquoxyecotQek6staT3bw8RqMST9GU0Rz1ap8sDcNQasxSMaXQ2nccz/pb5YYLkaQZaZbxkWltLNylVCEATYaiJO07lXneG9zWRhJVzpkxztB+XwOCcJ3IPH19VJp1CnY3v5+vnNL2HyQNZmInu0JUecgavh8zj3F8zmaucp5Vkf8AV6nhqWaNLHxEsNoAPxwopZk0yChIMRYx7pBHLFYrZlmFSpXdKellgVqigmbGSwDGJtPTGcpbBieJZuJ0Pj3ZmgMqy0qYp6NdRdP7RuxJNzPP3dMc8BC02aPZVj/pBI9MfchmswiMjuaiEsxLPUdoMALJsRHPzNjOI1hNKoq7ujKOlxHwwxHaMmwnScvTerU7wtTNBkVqaaTrVyJZixtEEi33GcD+mJiKmWSbaahgmBMqJ6bTfBvBe0Tfq4y2cywqUioRmV/aUdVMGbciMBdtKSZ+tRKk06dFCpBF7mwG42AufgcQxBlyW3EY7rsIF2cp/QLbrPxw3zVDw7729wNvvwJlcsKYCp7IEczgupmdp5Dn9v564odzcpe1RXx3i4oELGpoG/1RytzMfd1sryvG3qGFRSPMfztj52mz9PvSAysSqzBBAItym8ASPPBHAqcKzKBBgAiRMAgnruYm+xw3CwCoa2ZqIjDSGLGm0aWPsh1g3tcjflPpgbOZioKckKh0zBWDG1gSeYNvLBfC6QB8Q3Mkfm1tuVgMLK71CxYtJYMQOkHaPKCOfzxNrB5lcYDgiE8Ly7vRDVDLMZXrp5TyBP4YYLlNIVgSrAgqfMGx+zE+EkPTFxK2YcxH5+3mMEPmdxuLEfnzwGa4oBXYzT8I7YLpArKQwHtLEH3bj5j0xXxrt0FVloq2ogwxtHmBeT5+m+My0m5t8B9mAK9Qajz5m+CBJ6RG/YPjoSs9NtnIg+cbT1Nvhh12t7Drnj3iVBSqQASV1BgLDnIYC03kAW54wuYIJsOe8/OcOsh2+rUVAdVqqOZMN72G9vLFxfIk3U8iL+McEHCMm9NaneZnPfRSF0haIIL6RJPjJVZO99ouRwPK9zSVOYF/U3Pzn5Y+ZknOZpK9RQGYIFpyCKVPqFkMxJYnVESTYSDhqMhFbuWgMLzfTG86tpj6szjd0+TFjcrkamqyPb6qeT1K5MigoNrq/eJ+2nD6mYo00pEHS2p1JjVIhTe3hhrfvYn2O4QcmGIaXcAPAsIOw6+vPF3FO0VXL50ZMZdChIIaRrqKVMOXYFAAfEbQO7g2Bwb+v0XH0L94ASGYBgNV7AkAMPT5Yz4+px9U+hksMNu4I9x247/OUfFl6fHqVqrmtj+HmEZjiLPfbTdfXr93xxs0AdBqAuB874wtEHSZvv8An542vBM6KqnkyxqHTofQxhs/TphQLjWgLi9PnbK5Lmyag9RqdAIgLl6hK0qStcxc+1OhFFy3IWEmBg6lScQIQsfqorEn1csJjqQPswt4j2cZs2MyjeIIEAJIKwW2sysGDGQR8cL+1VSo1FqPfujuBrqJE6f8PYeE3JC6Zt5zlVWdtKzYzqi6mMY5zjuVpMVrZqgrixQVAdPqBsfI49jjFPsvVSqacTCkhluGEjysR0x7DtjVTRjBgwsR/nBLNJggtb0P9cLKg1CNgefuj8nDbM8PZG8bAly7aQLAarAn6xvf798KqrHUPXC46bccSxsbGAdnxNFh0f7h+GDV4j+rutUjUoaGA6MCDHnz/rgTs4DFdBFmB6ftKfuxHtEPoh/Ev2HFlNNIMAy0Zpv7ZyzxUR6GpRCtUOlkB/dIvEyBIvzG+EXHOPI2ilRJcUyGLkkyVEC5uecnzEbYyOGHC6BbvDFgm/vB+wHGln2ND69pnTCAws8fW/mbqpR7yizrM0h3oVQCWBFgJP7089tsY/tSzGqpIIXQunyMSw6atUz7vLGh4Lmpprz+qfcbfIDEwJJHQ4wpasSZuYahUG7OFu4AYnSCSk9OduntRh/QdTaGEmBqRlB5RJFpmwMTaL2wAzEQOY5zj6ud5HYjCsL3hXaMa1UahO0Ec9xBMg3FipB56vSYqBo2iRMGZ8gR1uPs88K6uU7yoKssWpqWF+fRiIJJE33HhucMEpgCZJANgTIEfM+WJ8bS+1S/h3G8tlKivm1Z6T6lsJCsIIJWfEIke8dMQzvE6WYZq2WVlo6tKK1jGxtNgSCYmwOMz2roOppVqbVNSmxUmEIggqAPAZ5zcjDDslq/VoK+0WiRudUyOnPFCAFuQBOupechSnV3SE7zpX/2nFeczDavUcvl7vwwTnCUsYvNumAalLU+4gj7MBfJjmCZbirNWYCE0eE7mTcljJPWBEWA5zJjVFKwRBiNS2+2fLzwnpCc02keFFCsb3Iib+Ux6DD6tldSgiNKgMxNoUHcnpMX6YZ6sTkJ5EApcNpBgzKXI21MLeihfxw1/XfTpz+eIZTLs1YK9F6q6NQp07VGb6oBOykkEkAkBbbyDuPcA/V9AQV00sVfvgpNUACHUgBQhLEaRPsre+FK3vBr3qAtmCxiSPeMCtJIH7R5wcTSpBty2P554hXm3lN/lvggRpJ6ckhdh+fz6YB4hUWkEapOknleY5en9MOMuRcsVF4E9LYmKCNqJAZYJAYA+hg2HP8AJwyPpNwOupSINw3tVQCms1RR3dlpsCzM0SCECxE7tq5RGxxFO3FASSzliTNiT1kmL9ffiOZfL0qZd0SJAACLqZjNhbaJJJ8uZAx8ynAqedKqqijpEhlUHxfvWGoGNrfi46hOnZs7cnkmZj0RzqMa8LBP7cyjVDUqFmOnSAySAOkRF5PXDFO2OVAsT6aW/CMB8T4ccpUWnmKGXdalkqogFxEhlixuNus3xIcMpM0Ckg/yj78Xx9cGGpAKPcSD9AOGJ2lzdtaG2ogejfhjXfo97R0q1apTptLaAYIIsCQdxeNS4wp4FSJI0L8v6Y0PYLJJRztNlUKSHWRPNf5Y7N1GtCDAnRrjOoTrtPLE2xyrj3avLDMVQawMOynwufZOnp5RjpHFOLfq9GpUm6KSJn2th84xxh+FUWae6Ukm5MmSbyZO98ZenyemSZXJhGYUe0NzPanJtE1J/wDG34Y9gWjwag0/RIPQAe682x9xrPU+0l9jA7mWVc02piSTcgeQ1HAXdeEmMV1a3iI8z74kDEqdafTGYCuJtuK+zp+mqj9oN/yxLtBSijP74HyP4YhwGpGbcde8Hzn7sGdpkjLC/wD3B9j4a/jk/wDWZNRjqtTs8tDhqAjxeHVHVjO/qccy4ak1aY6uv2jHcO1axkzHJkj4jAzE2BEHM5n2fICVFvIYHbyIPzAwwVjadxhPlszozTqba5+fjj42w0SqCT0n+mAeZYGTknrz/PzwTTyGqm1RbrTZUY9Cy6gPhE+uBi0NygGdh9mCqechXVfCtVgzgWDEbEjaftwpMYSKO0xJB/PX82xVWRl0rMaiPhysPTBTuLEbQSPw+P24b5Dg61qNSobtT0lfIi7GOfhBAnGfLlXENR9v12lkFmooWiy/iN/MDpgrLElpINrC/X15xgirSsTMef55Wws7QcWFHLFlI1udKRyMAk/5RJ9Ywf8ALYRLreeqVFq94U2RivvX2vXmMCEASTzB8/M4L7MhP1VNABEDvDMkNuY9/LAmdowXG0beh5T8vdjYwBQUONj9fXaZcbMuQhjd7j5fX4xy/CTSy9FiI7/vX0xePBBJ8946FcKeLyFULLKK1PWqj6o2HUwQvvjHRe1DqclRdbgmmUgTYqTb3AfDHMXqyWkkib/OMZBubmleI5yCksrI+hqZ1AkSoK3JYWhRufvnDPtFmFrV9VGotZdMSHaqZBmCw1QYYR0Bx7smXNKq9NlFUMioaptG+kmNXi25mwjE+O1a/c6q6UaZWooRaTlps2rUYG9jHljzX6p/X9MVsa5/bxvNAxitUzRp3OpiL7MQAPf904qqArva344szp7wEPKhrGCRqHQwLjywHVrwdMyOXp0v7iP5Y9VbPMiZatbbnz+OLBXtt8fz54pNG9rxy2wXl6KuvQk2H5/PXDkgQRV2iyZqU0Zf+2bg89elR8wPjhvwXiLZcaisFR4gw08v54nXyjNl6gEAwWXmZUagZkRcDF2edmpZ1lYFXo0HG49tQu1+a9cY+qYMAhG39gfvNHTN6ZY/XB/iQ7R8Q/XWogAinRl2YizMYCqsgSPDc7X8sCAFY8QUEmfDO+xmfIDY74Y8VL6zJWFAG55KPITf7sJ84S3nY+lvLlbr13jDdKoXEoXYfzvJ5D/9CW8wrMVFFOj4yXrlxcEaVBK6hMXOmediD5YPyFU069N1E6WkeYi/xiJiJPPCLLrTNWkPp6hDrI01PCkjUJOkhY1WX4gwR0XNcDp/rKZekjvIFSvULSqpvJPN3+qJ5zEDFApUUT5ksmQFpR+kLi+oU6dM+EgVG/en2flf34xxGkgmbeW/yj+mNPnuEUK5c0O87umrE5iow7pnXamha7yA3iB0iIxm61VWDBWkqYN5BO9jPKQPX5PxURKqWUcyALzj2IZfJ6t8exJsiA0TLhDFWYEM3PxGOm+IoCOUdRzw1/sSsd6NWZJ/u35+7H08Hq86Nb17p/8A2406pnqJKeRRahqCQwkxaD5xv/X3Yq7S1S1Py1Age44ff2PW/wACr/8ATc/dgHivZzMVKUCjUkQY0PeAfLDDkExTxEXZSmDm6QbbV/THae1Vsix6Gmf9wxxvguSr0a9OocvW8DAkd2+3Pl0x2PtYxGT0Kjs1UrAVWMAMGLWG1o9/rhcwOsREnH+0IKV6dUbH/wDEyfkwwzcxtzx84xwSvVRQKLyrTdGG4g/V8hg3K8Mq90uqk+pQFPga8CJmPIYN7CUHJg5b7sSJEdDglsg/+G/+lvwxBeG1AADTb/S34YEafKdTaeU41WWzfd5KqVklmC+gP8pGM5TyDfstP8Dfhi4ZWpazjqAGg+71xmz4hlAU+QfyNyqNp4k81nDOnlabcoF+pwg4zk++VVFmQmDyvuPkMaT9WdoLK0mwsdo6RgFsiZgggiOR8sVU0Yh3G8zXAkrZesJRijHS0XHradsaXP1w2wiAZ+62+J5akQSNLQfcfLf82wbSywaAVv8Ancxe4xVuobSV7SS9OusP3mmrcPqHhK3P0ZNQbTouPsJb0GOfZXIlnZTyEn37e/HcVyQFLR9XSF90Rjjdaue9slgADbeOe1sZlutpVTZ3hVVmpISqsNQIkEEEifCabAqyk7A9eUTg3s6adaiq5hWDgM7FVSmiR7UIgAFokwSbX5BD3tZ5NSqzqCSqxCrNyFW8fHEM3LJCjxtYGCQOZtIjpz547qsYzgVQPkbTunUYjuSfv3/eGcQClyU8CG6gyYHQ9D5eeA6oCgyo5iPvNr8vtxa8gDZmgTaNugkkC3XFOaBIDQbmZ95v8zgoKAEod5GuoBEAxznlvaPQA8jeDidCtGw53/MYvpqHERsJkkCJPQc7dOmIimSwIFh0G8XOGudVRzkVtcWkA3AttHr+OFGWrfQVFtJo0KREn6mZantG5GnDzJUSobn0FvWwxnQIzDoQB9IpubCalOrHyb44z5F1j7iD+Uddj+cY8VqMxqGBDOzD+EGB+fLCyrl2K84kElZBsDsdxBg+7B3dmDLBrAfn474oakwEefXri2NdKhZNzZuDCnUZCGrVynNdUAjoSqgn0Jxr+zfbHuqC0KqB6aDSDJskEaSL6hsJmwPOBjIsTBvtAOJJXIEhdZFwsgT5T+dsUI2k6E3PFeJd9k6sNqbUgK2hKZG6rsEJlZA2tzvlMpkgLRztGw90YZ8JruuWY6iKtYsppKW00qdoCzYs8AlpJiwi+DuH8KhZI9bY87PmGJdN7zRhSyTU+8N4fYyIvaDMjkdue8csew6pJpG8bY+Y8Bs7Mbm70x5n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4340" name="AutoShape 4" descr="data:image/jpeg;base64,/9j/4AAQSkZJRgABAQAAAQABAAD/2wCEAAkGBhQSERUUExMWFRUUGBgXFxgXGRkdHxwcHB8fGhsaHhggHCYeGhwjHhkYHy8gJycpLCwsGB8xNTAqNSYrLCkBCQoKDgwOGg8PGiwlHyQpLCwsLCwsLCwsLywvLCwsLDQsLCwsLCwsKSwsKSwsLCwsLCwsLCwsLCwsLCwsLCwsLP/AABEIAMABBgMBIgACEQEDEQH/xAAcAAACAwEBAQEAAAAAAAAAAAAEBQIDBgcAAQj/xABKEAACAQIEAwUEBgcHAwIGAwABAhEDIQAEEjEFQVEGEyJhcTKBkaEjQrHB0fAHFFJicuHxFTNTgpKisiRDgxbSVWOTs8LTJTRE/8QAGQEAAwEBAQAAAAAAAAAAAAAAAQIDBAAF/8QAMBEAAgIBAwMCAwgDAQEAAAAAAQIAEQMSITEEQVETYSKx8BRxgZGhwdHhMkJS8SP/2gAMAwEAAhEDEQA/AHmezlQV6kVagAYwA7gC/SYGA8n2jrPWKd/U02VQHJYMNZcsA5YKAqwSAPGvmce4/SLGuosX7wSeU2+/C/K5p6ajUFZwANfTUSJ08yQoH+XzAxjAlJpDna23fVj/AOR/xx8/tastu+qnn/eN95GBOE50ulTX7dOrUTYbWZNrewy35xOBq9Ru8FzBDiNgSyrDTIMr3bAR+3gG4I3XieaiVd2kiAarC3M7Hl+RiwcUzIADO5PM94w9TABgdL/jjM8Q7I5erJKulQjwujvqn9oySB/m6cuSduIZ7h1VadUnN5dyFRrk32Aa5Vo+o0g8uo6r4MN1N2eOVhvVf3O344oTi+YJ/vqv+tvxwFmM6ALbxsbEeR6c8IczTq5kd2alSkpkfRaQXF4JY/Vj6o988qLiZlLXsIjZFDBfM0ma7W90YqZ7QeatWuPdq1D4Yro9tA5+jzuv0qmfhM4wme/RU2maVa++moAP9yk/8cLuB9m6+XzH0tIgAe0CCD6ESDiuLErkC4uVyilqnUqXaOqf/wDRUPkKh+ycXrxys21ep/qOM02X+iBIu5hZ6Dc/G3+U4mQ9FVM+3cKb2Fp6joL8jjQ/RH/RrmNOt/7Wppm4lXie+q/63/HEBxiuovWqf62/HAGU4orCD4SL3iPO58sW5rVBFvf5YxlWQ003q4YWsMy/Fcy4JWrVMGLMT+ffg4Vq7CP1moH3PiPlaNrSD78Zw8H78ow1a6d0PeOsG14VhPI3B2x8z3abL5jPrlFaotWmzX0JoLhZbeTIUMJKx0ixPj9VnyaiuNuATtvVf9e34TViQbahz5/aG8aOaqUrZyvRcTpZHN/Jl+ty6H7MIeGLnij06/EM1TzALaCtUlGWAVYArJWZBEyOcG2NLXQgtJ2+xR9+Bqnd1SyalYoQGg3RonkZVoON3SvkOIFjyLkMtBiAJn+ytbPuzDO57M09ggFdfMuxifZA2MbGdowt4jnuK0qRZs9mVNOga1QliQT3ppoiwJDFdLGdr+caxqTIPEZTYmwsZB1CIHrt6cwO2vGTlMuGFKm6VnK1FZoJ2awG86TqPp1xqDtqk9qkuE8WzSvltebzLPUV0dGYuveKustIIVYBI0mQYnldd2w7UcToUjU/XCFaraCqkQWRaaCJewLsTy0czcmhnHqZHv6FMtUZF0JudRmkxiw8KEw3OSYAtgnN8OoUEV6gbQjLTpqJYXARNSidlUiRFiZ1E3AY3ZnTN8O4/wAUq0v/AO9XWoQlQAsCDTbUNUBSRcb8rSLyOhdmM9mVVlqZqrWICEsSu5BmIFlsIv774xHafONQzyOFLEUxqHVSXDL0v8jBw8/R32g/WzmH0CmFNJQo9HubATsNtlHTD6i04rpAM268QqkwKjz+fLHn4jW/xH+A/DCnjlacnmmn/sVisH9wmccCr0Kuo90arLuCus2PIxzG3uwuO3M4ihc/SJ4pXj2294H4Yr/tiv8A4jfAfhj850aWZYgHv4/8mGyUqwWAlX18ZNvhzOKNjYeZyU3JAndhxit/it8B+GI/27W/xT/t/DHEm4hXS6iuhEfWqRbff+WOq5HiJalT1KjeBJ3B9kc953xPS3exGel4IMatxyvP963wX8MCZ3tTXRakVx3lOm1XQxQeEfWaFkJII1RGLFClS6k6ediSp6ECT7xaMcn7V5qrnOI91S0Unpd5TSpqemalME6QZuWgsoA9rUbRYcLMUGbvKfpXFVVZa76iDNPSpZY5nwxz3m+PYxn/AKR+kFJmKmhQo6lU/Xqame43uBfpp5AY9hG52PzlV44ms49xemleoGN9bWAJO5+GB+FV1rVH0MSAKZ5iLvytjH9u9Qztc3jvGjpuRh/+jnLMr1Qzo2qhSqWadIYkhWt7UEGOU4J2FziFqqNx1wte7zNanf6RKdUTzImm3yFP44XZZ3r1atJDFOmf78E6wCxYIsGCZ2OwCjUGkAlcQpO2apQTTWoKlANAvrGv2SZA+iiTFzt1a0uHLRpaKYgTz3JMSSeZMfYBAAADAERFJ32lL55xWgJFEhpOkyXmyj0WPhyjBFMSLiZ8UEc5kfC3wwu4ZXFUxTrEhWq98upyCo0rRME6FGpXYaYJAHng+tUjb34BhEY1EpZhYPhcbEb+7qPIz9+Ax2ddDKkOPgfgSR88KV4rSZ2RKimoo8Sg3FxzjkSJ6Yd5bizot/FHx+OAfeGC5jKVIgUmmP3ftmMV0ezTu2qrZR9UXY+rbKPST6Ya/wBvSLofiPtxTW4q7eyNI6m/4YINQEXBK2TCt3lXZRCUx0HKNoxnsznTVqFm58hyGwHuwx4tmtNOozMdWhiN+ki+EOUpFqhiBLPp3AgwEZTBUnTPhPObHG/p+qCt8Y/qef1HSll+A/3GCUwbEb4a5FWI8Rnp/Pzx7K5QDzbH3uxWYiW0JYKrQCb+IxckwIvABFueJdR1QysB2lem6Y4lJ7y6ihQyCZxfUzMVFfu6etlPj0DVbSI1bkX28sDU6mizH2ZIZjuu8k9RsfSeeMzxftD/ANVTdMwGy6qVNNUM33OogTJCmZtFhvPnZOkxZWtgPvm5HyVSX85tEctdjdreWEnBqinU1P8Au3c1EMQW1EnVtN5NzJsLgWx9p59q1KaSNLKdBYaVBIIDMTuBvC6iYAtviDs+XegiaXp1AuXVTKtT0IzOygSH1ASRYyqC9oJIw4yVXjtxBWpqYxpms7TpqC+rxtChRJtLGeQAHM9R1wpbMiqEmmpSCxUsHRWDFYViohhBNwBePDc4J4ppdUVhAeTBkMo8Ek8xBZQRvqK9MQbN0qZVdLFDpGpSfCTcyu+lVli0+UE4ojBhqEmVI2M+53Nd1RJS8RIHJJE2PQcsH5er4d9/jzwlzFWnUo66bNoZdPstq8fhAjeZb3Tg1uGPSNJarkuS96YfSTTBDKx0gQZ6XIsYGGM6hXvM921yVSpmA1NC692olWUQwJPPcQTa24va5v6POFVMvSzHerpNQ0ytxcQQ0QfPD6nSIF8Umdap+0YgYLH4SB4nBjYBhnGan/SZnzoVh/sOMD2SP0TcvF9wxuOLP/0WYP8A8ir/AMTjBcCr6MnXq/shyP4ioC/Mrjf0ZAyWff5TH1IJwkDyI+FY88Rq1dILxKqCWHOBuReDAvHQG/Ig8CzXe0KbbnTB9Vsfsn34OakrCHkqPqyQCZESAYa8WM4929S6hPDrS2kwahXLIjEqFqh6qSwkqztpGnlGx+G18aThDA0wfIYzFPh+idJganJWPDBYsIH1SAYt87Y1nCcvFJP4RPwx5PWagihp6nS6S7FYxoVtLgHZvCfft8DgLPcCp1qiVGRe8pmxZdW0EWkXEAg4+52oQPS/ww0rDxk9YPyx5hnowFOGLrepC6306mAgnSIEmeQx7BwnHsCGc27awc3UQAS1RlANhLuYBPIXB9+NPwtKK5ur3ChQyMHYAhSUdVMHYhfZMWBwq7WdnjWr1WWCSzSp8jEg9Yxd2WyDUQlJyCWp5owOQL0CF+TH34gyWwa+L2+//wAmp2GgAf3Ls3xqlVy65pGEU6lOoJIBlHGpYnfQTboRini/EqmcLUckCU2bMEFUHLwHn6iT0HPB6dn6dPKtRRAAUZSSJJLCCxMST+bYK4Xnmq5Wg5NzSUH+JfA3+5TilgbyIlfCeEU8plxTp+I7uxsXbafIDYDkPMkldmNdM6vbFyy8wNyVMwTF9J93m3oMHa5jzwv7b8Fdss3cXLwDJuQTcA7XFrxzHPGY9TjXIMbHcx/TYrqHAmM7O5M1uINXpz3COzFogHwmRFt5k9AfdjfZHNU6s93UV9Jg6WBj1g22xheEdnMwE8eimF+oRIqw2sCqFPiWZG8iegw54Zxmic07sqZepTo921OR421ydGkeMDSoAHivEGMa23kxtNa4sPdiiq0Ak20ibmB7zB+zAlLi5NRUem6F50F9N9I1EQGJU6ZMEcjzEYnxPLGtSKK5RjoIYCdLKwdTHMSoticaZPjtDMNWBNZaVNAPDpdlu0TU21XttAHS5xochw4IJ0Kht7PMeYgRecDcQq6qDPqWrW0oqoFA8QqshikGbXpYEgGRIBjDhK1JXNNaiF1N11hmHreQfLDX2iGfKo8JAMECT4tNupaCQLco33wOy91Tge1WYKpUQB4Y8I+qq00hdzt5nE+JVNOgl4VWGqFLGDzgeKOsAn631cfMlmzXYHQ4pgnuyykaiLFoJDKCHhQRfSxO6jA094wYjaNe6BGwvy+6/L8cY/iXAT+u0+7CIsTAQhBpkjUZ3Ok9OWNbRqEH8fLAefpjv0JDE8iD4RKVB4gDGqNMW9mMdUK5CvESf+tUau1HumRVbQKjGCTMElCsqs+c+XIXcX4BmM2aQXLUqtJGJ1NUZWDGNUw6kAgLsG292FPb3hqjRXXSjahTZoF7ErPn4WEnlHQY6H+j+oXyFNz9affpOiffpwbrcQUKsRPU4YjabR3UqumQAJWVKiAy+BbctIwFnuB1GLGlX06plHpqVuukwwh1t1LDyw6rvFSr0DP9pwJTzakEzv6YW4DAczldMwZN9wB74uet8VJxWuppkJ3tlk1HAAWJO5LE+UR64Y54a6ZKkdJEem+BqmWECDEbeg/pjVjT1FPkTHkf02HgxsLgMOd45Cb4pSkTVDDYK5HqFaLY9TrgIOfTC9+K1EqgBC2lO8DGVQmSujXBvz2OFTEzCxKPlVTRMO44n/Q5i/8A2Kn/ABOOU5rN6OHFBvVr39EVWP8AuKY6xxk//wAdmvKg9/KMcKzVYlVWbCSPVjf/AIj4YbE1SmkMv43NR2EznhqUzyIYe+x+YHxxpc8YQMdldWb0Bv8Aj7sYLsjmdGaTo8offcfMDG24/mglMJze/oBv+Hxx6+LKB0zau30J5jYC3WIq9yP7+UNdRpN8aHICET0GMvkKZFJQTfT/ADj3be7GwydKFWbfyxm65iyoT3/qU6RAjuoN0efPMqztKZHM7fn1wwrn6YjoIxXSp/Saz7NP5ty+H4Y+rc6j9bHlz0YUBj2PjtGPYBMaZ/NVfpan8bf8sDEg5ugCLd3X3/8AH/PFebqzVY9alT/kfwjFNWvpzWVJ59+vxSR9gwsJjkU1uNAPuH4YD4GoFKrT/wAHMVVA/dYiqv8A9w/DBlOuNW46YByDxm8wgP8Ae06dUfxITTb5Oh92OHE4ybPB3PwxJOLag1IKYtJO3WB1O2F2fzEPouX9pVXdl9lo81N/ePdPJVyqAsaZ1aVQK6qzH676XIIS67BiSwid8TbEmSg3IIIh1MvEPdwIHvjCH/0dSZSrPWaJKEv7BY6iVERM3JO/rfD+lSs07zPp/L7ycTjwn0vioJEWY3L9oalFkfNhqtILUTLV9MBiTp1uNzKrAPtaST4pnGkqtpIanVaojrIhgVJkQ6kDw21DSLXFhGEnHM9l8lSFKrqzB0RSouQVRTIBMC1rBjLRsQJOJZbIplEVaepleorPu2kNAJAAmFHOD5zjXgwrkNsNhMvUZjjWl5MBz/He6rmiaFNldQ5toYGWuGFwTzbczjT9n89Qan3dFBT0+JktafrE7tJ5+V4tjM5zKUamZYsy02Wgre2PahyVAZVLgkKsgA3O9sU8ErlcxTI5nSfQj8n3Yy5WUZSgG09Pp+nGTpi5PxCazjlXQqvzFSl86ir/AMWI9+CMwoq0WQlxqiCphgQQwIJG8qDfCfj8s9ClzeqHYfuUvGT5eIoPXD0NEW2jDTJC+FZha3ehapqVcuYqho1GwOqwAIvFgLqfeJmKetvaYKKq26tpA3FyIIGk9D1jAdXsrl3r/rRDhyRqCtCsdvEIm9pAIB588aul2fVm1vIJgkAkDw3E+dhJ6CJjCn2gmL47wirnKlHK05hX72vUiyLGlB01kFyF9DtJx0VCmWy4AGmnRSw9BAHqdvU4Gq8UpUUhACByXafXYkxvfGf4jxhsxOwCMF0A7GARPWzfhvhbjiVVKhIGr2nufffFWar08vRarU8KIJsLmYAA6km39Jx8q5vSwB+tAHr09dz6A9MCcY4bUzZp0SZy6HWaYLane4APJUA6ftHoCNvTLS6hzPO6prcIeIXl11hTBC1ADfbYH74xRmNIkJMTG1vOPLBmbN9IiANI6eER8JvgNTAgi4/P34ZUBynetuIhcjEPvhFGooTUTYTquFhQJm4sPav5HCvi+aqGsrrbLU6TVKrmIckeFFvsPCBFpYjphj3QekIOkiQpAB8iCpsynYrztsQCFGcy1SrC5h1akp/u6alFY8mYlixjksgDBTMoFHkR2wljq7HzzHdbNUquUq0DmKKmrT0Fu8pmNpMahPxxiK36N6X/AMRo/wCz/wDbjQ5rhFIVKFfSqigAoEALGvVJ9AW+OFlfsxQZqJFOQgIIWwbmCY5yT5kEchjGDRm0bCovpfo6VWDLn6BKkEbbi/7eNHxTs4KxDCsggR18/wAcIKnYhXq1n8OltZpIsrp30zaAB4RacLMp2YAUU2otUrEtLLJRBYKGYW31E3MCBzxX1DoK3seYUFZBkBoi9/vnQKPBWIu9MnyJ+yMOFcAAFl/1D8cYJOxKrIUrJAsUEGPeY58sN8l2Soo0kFjysB5X0xJvgZMzvWqKmHGllTzNXl8wHR0Fz7QjyifuxJDYdIwLwmkKZZgISmhgX3aRF/fi/LVLYlGhBOPYg72649gQ3MZneKrSoV6pElMxmKYB5t3rFfdDA+gOMfwrtJWbOUnqOW8YGk+yA3hIC7Cx+WCuOOzUM0BtTzzsf8+tR81+eMvQqQynoQfni6psYCeJ3DPcLC+NLA7j15jp6fkoeJ1P1evQrE2LPTcwTaosbAE+0qxAN8POH8RFTKA89IUifKAffbGY7X0nASos/QsKokkiV5XP2YzrHgXaHK5nNVkFKiwpqCAzA0iweNS+O/KJi83GNB+rIYIZidJ0l1LMs30u2xgwL3i03nDanWFRFqaY1EiAZAIJBgwNQkWMD0Fxih6QEnlsffjj4nSHCKoq0ww1NMqSylSWWATBFpInFXaHiC5ai9QgHQLD9pjZR8d/IHBKZsgTqEfZ0wo4rwd84op6oAlyfMCw+LD4Y6q5gG8wPCeCVM7VarVLaWbxNzY9ByHTyEDGzfMgMlNLEDnJ0okLN9yTAE8ySZiCVw3JlKQpUk9kRqYoqnzkFmvc2Bx9yXBwgcswapU9piIFp0qqzIQT1kyST004uoKNfbxM+bCMq1Oe9rCRmzLEwEMwLCJiwg/zw97KuAVrV1dVg92wpuwc7GNINwJEcztsYff2RTnX3Sk9WSSD7IGrVMSBPS5EgrL0AC4OkmNxY9NQ6+cz5xbC5cgyNdS2FmxY9APajF3DuHvVqtmKqlC4CohiUpiSAejMfERysOWHApyemPhzIJg2aLCZB9Dz+R8sBHNs7aEIDH2jYlV5tBm5sBIiTMGIxOdH/DCDUUG8SfhH2SPlj72mz59jYAB2877egj54o4UBRbUZvZiSSSPU3MdPWBhjxrhH6wkoRqKwp3BB2v68/wAiZEMTMPDGE+UzyivmA5CMgVpNppKpOsHmFY1AY2thlxE11OkUFB61KgAPoFVifeFxhO2/Dq4SlUesjOxqoKdKmVhSNVSGkllEAHVHteuCq3tGJqPq1Z6ijMqrEqdVKmQQe6Eqwg7NUUs97yUHIYn2j7SvSyIq5VgwqEDUL6VMy2g85AW4sTe8Y92fy+YemDmHzEkKwNPuyhWLeNaZKmNwTJmRNwB+J5CilOtmqFU09AJaArpUZTF0Y76jp1Ajnvi+LKE+A8TNlw6yGHPznuyb1Hy9N6rli7FpbozFQJ99vXGnr0VdQDYjY9MIOzlPMVFSrmGA1HWtJVCgQIUnnsNQXYEzE7PK0zY4XPktgV7RsGMhSG7niL8vmYlIiCY+/wCf3YmTJvijiYKrr81v7wPnOJUUnYz+PphSf9vMoB2PaEUxqiQNJYC/qBi2hwkgqtMalYsXFyVH7nUfu8gPDyGK5IgfvA/MH3YG47xZqGVqkWaoBTBH7/tengDfEYnZJoTgBE/aftiobu8rGlbGrG/XQCLL+8bnlHPL18/UYkl2adyWPP1wLrGo+/HwHljUEAEmxuM+H8dq0yCKh/hYyvzNvdjccG4ytdZ2YEBl6eYPMeeOcaDJ8Nuv34Z9mc2UzFO9mOk9CCY+2D7sBl2uAHedOy1UaKq9UBHun8RgjK0oWD0wuzYIW28EevOMNssbbcsZNXxFfuPz/iadPwgz6aYx7Eqpi+PYaIZz3shQWvW4lQqDUrkvH8NVlP8AzGM5xvsWaRBWp4WdUhhcajAuNx7hht2IzujjDLPhrPmKR95Zl/3KuH3bzLlKNQj6pRx/ldTi5JV9u8A3WW8C4IcvS7t3LMHux2gDwqBNgL/b6R4rU1ju5ADkoW6SCPdJMT5xzw3zQNT2N2JMkkbgtHmYBgYobggdhFSdSagun2wQIAM7ka/PwnEbuN2kOyhetlaCgeJFKGbRoMfIRhjnclClWG/2YSdmOJ9zm69M7F9YF9qsFvgwHwxp8/eq08oH3/fgmAmYbOZXMI8LprUpupgVAOgYwj++D9uNXwqqFyzOVcNDwCjfVBa9iOvOMWGlJ2/P34+mi7LTC8nqq3TQ9B/nqCgHlPnhtViqiVvcxVHieaNSKdABAANdXUseie0R7h7sOqeVKqXqMSYk8o625D8N+eBuOds6GSXSAKleLUwbL5u3L+Hf0BnGFLZ/i1Q7sq2j2KSeUbT8WOGq9+BGG202VbtJlachq9PrAJY+/SDGDMrx3LVbU69MtyUmCfRWAPuGEOQ/RXSA+mrux5imAoHvYEn4DH3N/orpMpNKs6npU0sD8ApHrfC/B5nUZsRQGmNMgciLdeeBeFcKFNmYaiXJJLHUf4ZN4F7Sd8YihxbP8KIWsveUTYAnUsfuPuh/dP8Apxt+BdpaGbk0mhgJKNZh1t9YeYn3Y4gqPaHmNmTb4fdi2jVakJQxZjHIkbSNt/fjw9nEUeRBxMmNUbJmlrJDpJIsFj4iSAD6n44yGb7OszulViWaUYg+FKJ8TU6Uj2nIQNUgmNXs2GHWUzelEPMBSPhP8sF8dYKQzaVGlpZiAAAdyTYb88LcapxvjvB80cwUdKlSij1BSAJANPUasAwd1beDtH1YGp4StR6KrVyxy+X1U0RHJJaXUINOkEKGIZmO8bbk/eI9tWqt3HD071/rVmHgTlIBEH1a3QNhfT7FrVbXnMxVqtBZm1QBFzBYEwB6emHJY/5UPHN/lBS9prXVlJHQkW9YsdiMRNzJwlqdgquVoJm8hmG0sFZqNWCsNEA7DmBMW6jfDDgfH1zSkFe6rU7VaZ3B6jmVPX8lTVWDYnDxLeNuFyzu48KlSef1gBbyYrgTJvE+WG2Z4f8ArNOplx/3FKk7aZ+t/lMHzgYE4LwDvKTLUY069Fu6rLAgMAIIv4ldSGB5hscOICZKo4IBm0gfPCftohOVB5JUQn4MB8yB78O24a9JgrHUp2Yc2HUcrfZiypkRUR6b3V1g7T1BHmCAR6YANEGdztOSU6YPiNuu+35+3EJ28sNuK8HfLuVKwCbGTpI6r9kctsLdJibifz1xuDXMt7zyODc4Y9n6WrMUgB9cN6AXPyE4X01FhEk2G9/Tqca/s1wruKgFURXqrrpqTEqDdQdjUkAlZkArHOJ5HCqSYyrqNCbamykQwMkW8j52uMFpUwDlswekYLFS8YyULuarNVJ1TNtsexB60Y9hrqJU5BwSro4vTO4XOXI6d5c+kTjffpEzVJ8rV01FJjad7jbGH7M5Wc5Xqnak1SP4nYgfLV8sGdo65NGt+do/DF2NuIVHw3N3wqujoKYcayEZIP1kAvb0v5TgvQrhhoYhSdSLGumTcjSbVKZ3ETyiYEYChn2Apsp2RD/tH341HC+0y1dPfrDqIFRLH3gXv0uPLEmXvCNtoMvCXXiKNQramqIbZinU0kpqfQSfpB7I8UkgnmLY2OUz9LM0qjugoVKBKZhGIJpsBqnWLMhXxK+xGMvxztJTR8tVVmc0al5BHhaCwmB9VT8cIeKcYermswfYWrSpB1EwdDMF1E+0YnkNhbDDcbwMOKksv+ljLR9JSrBv3dBB85LA/LCfiv6WazKyZZO5DW1sdT+76q/M9CMEtTBEMAQORAP24d9gMoiV2qhEApqxLBVgTF5ixABPlhwVG9QFfeY7sz2K72auafu0B9hjFRzuZm6jz3PLqOm5XP0KainTVERbAAgAe7rgPtZw3X/1VFtaOAzFTP8A5ARYgjf+sZduIIrqrSGceCCJYyF0wSIJLCDMWaYi83tuY6qKm4GZpqNZMhmCqFvJkLuOUuouRvgjPBUXXZRMb2P5jfbf1Oey9M1cuKd1adOxaNdVSx0gyxGhSANoJO2PcVqW7vW1VtQLkwBNgQqjwKqraBzI3tjycGLL1HVhVYiibHah+m/53+lc2THhwlm+jGWazVGpTKMyMrC6kgg+o2xzfPdlDrY5aoqPTaUQtpJBuGSrMTMi5EQL3xpqVPxECJAFhPmd+ZiMA5UGrmCw9kAr6/k/YMezkBwuVB4idOPWx6ztt+8X5P8ASHnMqdGZp95HN5Rv9Ysw84M9cMKP6WaQIJyzkiLax9sfdgx6ZHmNvyMQ4X2eFfMBQqARqdtC2X4bzYYGpDyIPTI7wnst2kzPEKiUqFBaVCnpNaqZcwI8IJAUO2wEE3nYYK7b5Cnn80pauooUFCBEa7NJLGTYXIWRJOnlj3Fe0aBP1bKeCgCVdxuxmGjnE7tueUDdBSdTSVn1Q5GkKXAXUJC2IAMAy/rJG2FJ0mxtCqXzNDkqdKki06RRFHIEfGdyfM388ENnqWkqYIZSDfcEQRPoTjOU6hBYPJhkCliJIadK2N2lW8yBe+LmQSL/ANffiOqV9IeZF+K1qKLQWt3tJPZBW8C4Bg+KPuvGLauX70rXouiZimPCSVhx/hvBggjny+xXxKp3eiqxCjWqiSeskxAtaT/TBFSo2kGRJ/Z/qd/XDIgG6irnP8VA9psuznbHKwxrVBQqjwtSqTqBHJYB7wXtpknpfDcgNmVqhSoq0mBDL4iKTJoLJuGis9twNIMEQML2f7VHKsQwJpvGqDcEfWHXofQdMaXjXbbKClTcN3jNrXu1BnQyxU1CV0gDSd7kADeQ9eJmZSDDsyXJdX0hYLKdRLbvEgqI8Kgxc+IYUcSzb06LtRAetsgYgCTuTJEwJgTcxynCjM9o+9TTTk09wXIlryAeijpc2EnFASeQi55cr9McRXMZU2jCtm3NFBWppUdlJekNPtSgkMTpEamO/KxwFmOylF2WA6TqMah+B+3AtRGlWIRfCxliBEaSbxGIU6TVNLI1Mq2ogg77eXri4wZBwJnOXCdy36TQcO4BQonUqyw5m5+J2xHtZlEr5YIzBKgqA0KhMQ/7M7+IA7XkA8sK0ylQDZWjzP8A7cUZnJl9JqIpRG1RMX6wRBt16nHfZ8l2RD62GtmmlzLuMqFSqKmYqUx3DMUBqMIkkGJ8JJjrGEvZDi2afNnKZmmquql9UQYEWgeEgzuI9+EFbhdfMZrKmgFBGlgdXssIdmNrezqgA3neb9CzVKOKUHMa/wBVqhyLTDqB8NX2Yj6QxDTXvKHJrNg3Gucy4UCCZ/Plj2Fnapy1NdJ2bn5g+R6Y9hhhdhYi+rjGzGYrhOVNNKhIgvUdz6EwvyE+84X8XvSqT+y33nDzMVod5/aYe6cZviFTwVP4WHywBZNy/Al+VqHuaXmi/L+mL6GqTETOx/PngPhteKFI/u/YSOnpgha0MvXVOGO0Ci4Vn0mi872J9Ab/ACkHE6ddDR1sD3jqqqQ1p3YFYvYOZ5Rzx8qoGDCYDSJ9QY/PlhblaxOVJP8A2qgY+kyfkzfDCicdxLMxYEn3e+PuONz2fyAfIKpQVUdG7xSxUNOwLfV8QMnl75GP1g+BAGaQJjV79MiSeQ8z0g67MdlKgyNBO+poaNR6rCtIpkNIAaCdOkHVMkAz5HHd4XI0V7xpwRjluHqa9NKTU6ZV6a7eAlRzMs25MmS+Oe53Jo9Ff2kYsdSkgwjBQsGdWphb6xCzMAYd9qqlWmtHLd4GRE1Fk+sxLTpEkaUnSqkmygGJsoq11R1hBJKhSEkFo3iREwTO1zywDsQfxiotgg95fwvjT1EaKmmokCpT0gaWIuZvIMHYxygTGLqSkEnV4iRJA6bchEep2+FfBezb086tSojdzmAoDE+0SfFJEQZhotYiLY2fFMhlMtRarUZkROjSSeSr1Y8vwBOKqz4xeKgDvx+Emy48pPqCyIhy4ExuSJJMmSTe/wA8C8Kywpa1NhJN+kfjz6YoyfF+9XvVGmCSF3gT4RPM4tFS0kQbfy+/Gcg95tBoUOJZWo2BB3MxbpBwf2dqhkzSJ/eGjC9TAYGPOWGEj020T/mBO/5OKMrmXoVFdLOLz67+RB5jDKJNpVl6keISb7dbzMcyOnMe7FOTzB0labJVRRpmWEAiAs6SH8NpEcxvMt+M00de+Tw6mK1FGwciZXorAyOhDDlhfRqqtMIEAAED3eeCd4wkstlLSWJYmSedhpAvyA63NzO+LcxXFJGqOzFKYkghZYmyrMTvaNufLA+rTfkfd548+ROcCUdWkPUWT5AMfw/IxIjffiUJobTDcR4m9eprc+gGyjoB0w84IXAgBmUcgJiTuPw541+Q/Q0upWauSBdl0xJ9ZsMbfs/2JpZdjp8Ra1+X5v8AHFM2ehpxj+JDDpFlzOfcH4A+br93JVVgu3MDoPM3+Z5Qd1m+E8OCpl6opg0SNKtKsDUEzqEMdYHMmY5xiPZFVFTNFTI79gD5AW+3CHj3DK9fiVZqCCrobK6lD0g3gQg+FnDbuCDEG97YZdzvtJZWPaHZzs3Rrp3uSKcoC2Ro2j9kx7vTfGYoZl2qshWNJ8Q6QbrHK4+WNb2BdaNKnkqp0V0ptUqJKnQq6VliCQszIG8Akxac1kuIrmq1etTAVHqNBNpUAKHPmY1EeeLY1Gq24G8z5MjaNI5O31+EJzVFWUq5WKiOumYJELq08zpFyRtOBspw1Mv3a0wdPjJlieS/bO1sMDdZLKqLJOtRMG3tR4JEWBvN8LuKZ91qgqoekqF6pDSyh2Cjwz1APn4toxdcjq5OT/Hzwe1dpiOMOoXHz47d44yOWapOm42JJFvdvOFvaLgVXMTl6ZAfUrMTMab+0QCQPdcrhj2XzTd4rFGWnWBCM0DVFx4ZJEgEidxi79IHB6hC5jLu6VUBXVTJBIN7kbgWEeflgN1QLEKQRxKY+mqiwIMXHI16JptGl1XQXXxAwCLGLWPMA3x9o8MdC1aGDEaS5J1RIbmZAkC+NZ2eyZXK0dbF30KWYmSSRJJPO5wZV0iZgepAxDHlGNQgXYS+TG2RyxbczGPWeounxVIM9SPf78exrdCkQoEeUR8cew/2quBJfZb5M5vnqw1tP7R+3CLNNKOPJo+GHHEbs38TfbhVWSQfQ/PEVM9IiDcJctRpgRYN/wAj+IwwZQwGrlz+7CnglUigCOTMI9YP8/dhrQoF2VQRJtPIWkn4T8MORZqTDaRquoxyecotQek6staT3bw8RqMST9GU0Rz1ap8sDcNQasxSMaXQ2nccz/pb5YYLkaQZaZbxkWltLNylVCEATYaiJO07lXneG9zWRhJVzpkxztB+XwOCcJ3IPH19VJp1CnY3v5+vnNL2HyQNZmInu0JUecgavh8zj3F8zmaucp5Vkf8AV6nhqWaNLHxEsNoAPxwopZk0yChIMRYx7pBHLFYrZlmFSpXdKellgVqigmbGSwDGJtPTGcpbBieJZuJ0Pj3ZmgMqy0qYp6NdRdP7RuxJNzPP3dMc8BC02aPZVj/pBI9MfchmswiMjuaiEsxLPUdoMALJsRHPzNjOI1hNKoq7ujKOlxHwwxHaMmwnScvTerU7wtTNBkVqaaTrVyJZixtEEi33GcD+mJiKmWSbaahgmBMqJ6bTfBvBe0Tfq4y2cywqUioRmV/aUdVMGbciMBdtKSZ+tRKk06dFCpBF7mwG42AufgcQxBlyW3EY7rsIF2cp/QLbrPxw3zVDw7729wNvvwJlcsKYCp7IEczgupmdp5Dn9v564odzcpe1RXx3i4oELGpoG/1RytzMfd1sryvG3qGFRSPMfztj52mz9PvSAysSqzBBAItym8ASPPBHAqcKzKBBgAiRMAgnruYm+xw3CwCoa2ZqIjDSGLGm0aWPsh1g3tcjflPpgbOZioKckKh0zBWDG1gSeYNvLBfC6QB8Q3Mkfm1tuVgMLK71CxYtJYMQOkHaPKCOfzxNrB5lcYDgiE8Ly7vRDVDLMZXrp5TyBP4YYLlNIVgSrAgqfMGx+zE+EkPTFxK2YcxH5+3mMEPmdxuLEfnzwGa4oBXYzT8I7YLpArKQwHtLEH3bj5j0xXxrt0FVloq2ogwxtHmBeT5+m+My0m5t8B9mAK9Qajz5m+CBJ6RG/YPjoSs9NtnIg+cbT1Nvhh12t7Drnj3iVBSqQASV1BgLDnIYC03kAW54wuYIJsOe8/OcOsh2+rUVAdVqqOZMN72G9vLFxfIk3U8iL+McEHCMm9NaneZnPfRSF0haIIL6RJPjJVZO99ouRwPK9zSVOYF/U3Pzn5Y+ZknOZpK9RQGYIFpyCKVPqFkMxJYnVESTYSDhqMhFbuWgMLzfTG86tpj6szjd0+TFjcrkamqyPb6qeT1K5MigoNrq/eJ+2nD6mYo00pEHS2p1JjVIhTe3hhrfvYn2O4QcmGIaXcAPAsIOw6+vPF3FO0VXL50ZMZdChIIaRrqKVMOXYFAAfEbQO7g2Bwb+v0XH0L94ASGYBgNV7AkAMPT5Yz4+px9U+hksMNu4I9x247/OUfFl6fHqVqrmtj+HmEZjiLPfbTdfXr93xxs0AdBqAuB874wtEHSZvv8An542vBM6KqnkyxqHTofQxhs/TphQLjWgLi9PnbK5Lmyag9RqdAIgLl6hK0qStcxc+1OhFFy3IWEmBg6lScQIQsfqorEn1csJjqQPswt4j2cZs2MyjeIIEAJIKwW2sysGDGQR8cL+1VSo1FqPfujuBrqJE6f8PYeE3JC6Zt5zlVWdtKzYzqi6mMY5zjuVpMVrZqgrixQVAdPqBsfI49jjFPsvVSqacTCkhluGEjysR0x7DtjVTRjBgwsR/nBLNJggtb0P9cLKg1CNgefuj8nDbM8PZG8bAly7aQLAarAn6xvf798KqrHUPXC46bccSxsbGAdnxNFh0f7h+GDV4j+rutUjUoaGA6MCDHnz/rgTs4DFdBFmB6ftKfuxHtEPoh/Ev2HFlNNIMAy0Zpv7ZyzxUR6GpRCtUOlkB/dIvEyBIvzG+EXHOPI2ilRJcUyGLkkyVEC5uecnzEbYyOGHC6BbvDFgm/vB+wHGln2ND69pnTCAws8fW/mbqpR7yizrM0h3oVQCWBFgJP7089tsY/tSzGqpIIXQunyMSw6atUz7vLGh4Lmpprz+qfcbfIDEwJJHQ4wpasSZuYahUG7OFu4AYnSCSk9OduntRh/QdTaGEmBqRlB5RJFpmwMTaL2wAzEQOY5zj6ud5HYjCsL3hXaMa1UahO0Ec9xBMg3FipB56vSYqBo2iRMGZ8gR1uPs88K6uU7yoKssWpqWF+fRiIJJE33HhucMEpgCZJANgTIEfM+WJ8bS+1S/h3G8tlKivm1Z6T6lsJCsIIJWfEIke8dMQzvE6WYZq2WVlo6tKK1jGxtNgSCYmwOMz2roOppVqbVNSmxUmEIggqAPAZ5zcjDDslq/VoK+0WiRudUyOnPFCAFuQBOupechSnV3SE7zpX/2nFeczDavUcvl7vwwTnCUsYvNumAalLU+4gj7MBfJjmCZbirNWYCE0eE7mTcljJPWBEWA5zJjVFKwRBiNS2+2fLzwnpCc02keFFCsb3Iib+Ux6DD6tldSgiNKgMxNoUHcnpMX6YZ6sTkJ5EApcNpBgzKXI21MLeihfxw1/XfTpz+eIZTLs1YK9F6q6NQp07VGb6oBOykkEkAkBbbyDuPcA/V9AQV00sVfvgpNUACHUgBQhLEaRPsre+FK3vBr3qAtmCxiSPeMCtJIH7R5wcTSpBty2P554hXm3lN/lvggRpJ6ckhdh+fz6YB4hUWkEapOknleY5en9MOMuRcsVF4E9LYmKCNqJAZYJAYA+hg2HP8AJwyPpNwOupSINw3tVQCms1RR3dlpsCzM0SCECxE7tq5RGxxFO3FASSzliTNiT1kmL9ffiOZfL0qZd0SJAACLqZjNhbaJJJ8uZAx8ynAqedKqqijpEhlUHxfvWGoGNrfi46hOnZs7cnkmZj0RzqMa8LBP7cyjVDUqFmOnSAySAOkRF5PXDFO2OVAsT6aW/CMB8T4ccpUWnmKGXdalkqogFxEhlixuNus3xIcMpM0Ckg/yj78Xx9cGGpAKPcSD9AOGJ2lzdtaG2ogejfhjXfo97R0q1apTptLaAYIIsCQdxeNS4wp4FSJI0L8v6Y0PYLJJRztNlUKSHWRPNf5Y7N1GtCDAnRrjOoTrtPLE2xyrj3avLDMVQawMOynwufZOnp5RjpHFOLfq9GpUm6KSJn2th84xxh+FUWae6Ukm5MmSbyZO98ZenyemSZXJhGYUe0NzPanJtE1J/wDG34Y9gWjwag0/RIPQAe682x9xrPU+0l9jA7mWVc02piSTcgeQ1HAXdeEmMV1a3iI8z74kDEqdafTGYCuJtuK+zp+mqj9oN/yxLtBSijP74HyP4YhwGpGbcde8Hzn7sGdpkjLC/wD3B9j4a/jk/wDWZNRjqtTs8tDhqAjxeHVHVjO/qccy4ak1aY6uv2jHcO1axkzHJkj4jAzE2BEHM5n2fICVFvIYHbyIPzAwwVjadxhPlszozTqba5+fjj42w0SqCT0n+mAeZYGTknrz/PzwTTyGqm1RbrTZUY9Cy6gPhE+uBi0NygGdh9mCqechXVfCtVgzgWDEbEjaftwpMYSKO0xJB/PX82xVWRl0rMaiPhysPTBTuLEbQSPw+P24b5Dg61qNSobtT0lfIi7GOfhBAnGfLlXENR9v12lkFmooWiy/iN/MDpgrLElpINrC/X15xgirSsTMef55Wws7QcWFHLFlI1udKRyMAk/5RJ9Ywf8ALYRLreeqVFq94U2RivvX2vXmMCEASTzB8/M4L7MhP1VNABEDvDMkNuY9/LAmdowXG0beh5T8vdjYwBQUONj9fXaZcbMuQhjd7j5fX4xy/CTSy9FiI7/vX0xePBBJ8946FcKeLyFULLKK1PWqj6o2HUwQvvjHRe1DqclRdbgmmUgTYqTb3AfDHMXqyWkkib/OMZBubmleI5yCksrI+hqZ1AkSoK3JYWhRufvnDPtFmFrV9VGotZdMSHaqZBmCw1QYYR0Bx7smXNKq9NlFUMioaptG+kmNXi25mwjE+O1a/c6q6UaZWooRaTlps2rUYG9jHljzX6p/X9MVsa5/bxvNAxitUzRp3OpiL7MQAPf904qqArva344szp7wEPKhrGCRqHQwLjywHVrwdMyOXp0v7iP5Y9VbPMiZatbbnz+OLBXtt8fz54pNG9rxy2wXl6KuvQk2H5/PXDkgQRV2iyZqU0Zf+2bg89elR8wPjhvwXiLZcaisFR4gw08v54nXyjNl6gEAwWXmZUagZkRcDF2edmpZ1lYFXo0HG49tQu1+a9cY+qYMAhG39gfvNHTN6ZY/XB/iQ7R8Q/XWogAinRl2YizMYCqsgSPDc7X8sCAFY8QUEmfDO+xmfIDY74Y8VL6zJWFAG55KPITf7sJ84S3nY+lvLlbr13jDdKoXEoXYfzvJ5D/9CW8wrMVFFOj4yXrlxcEaVBK6hMXOmediD5YPyFU069N1E6WkeYi/xiJiJPPCLLrTNWkPp6hDrI01PCkjUJOkhY1WX4gwR0XNcDp/rKZekjvIFSvULSqpvJPN3+qJ5zEDFApUUT5ksmQFpR+kLi+oU6dM+EgVG/en2flf34xxGkgmbeW/yj+mNPnuEUK5c0O87umrE5iow7pnXamha7yA3iB0iIxm61VWDBWkqYN5BO9jPKQPX5PxURKqWUcyALzj2IZfJ6t8exJsiA0TLhDFWYEM3PxGOm+IoCOUdRzw1/sSsd6NWZJ/u35+7H08Hq86Nb17p/8A2406pnqJKeRRahqCQwkxaD5xv/X3Yq7S1S1Py1Age44ff2PW/wACr/8ATc/dgHivZzMVKUCjUkQY0PeAfLDDkExTxEXZSmDm6QbbV/THae1Vsix6Gmf9wxxvguSr0a9OocvW8DAkd2+3Pl0x2PtYxGT0Kjs1UrAVWMAMGLWG1o9/rhcwOsREnH+0IKV6dUbH/wDEyfkwwzcxtzx84xwSvVRQKLyrTdGG4g/V8hg3K8Mq90uqk+pQFPga8CJmPIYN7CUHJg5b7sSJEdDglsg/+G/+lvwxBeG1AADTb/S34YEafKdTaeU41WWzfd5KqVklmC+gP8pGM5TyDfstP8Dfhi4ZWpazjqAGg+71xmz4hlAU+QfyNyqNp4k81nDOnlabcoF+pwg4zk++VVFmQmDyvuPkMaT9WdoLK0mwsdo6RgFsiZgggiOR8sVU0Yh3G8zXAkrZesJRijHS0XHradsaXP1w2wiAZ+62+J5akQSNLQfcfLf82wbSywaAVv8Ancxe4xVuobSV7SS9OusP3mmrcPqHhK3P0ZNQbTouPsJb0GOfZXIlnZTyEn37e/HcVyQFLR9XSF90Rjjdaue9slgADbeOe1sZlutpVTZ3hVVmpISqsNQIkEEEifCabAqyk7A9eUTg3s6adaiq5hWDgM7FVSmiR7UIgAFokwSbX5BD3tZ5NSqzqCSqxCrNyFW8fHEM3LJCjxtYGCQOZtIjpz547qsYzgVQPkbTunUYjuSfv3/eGcQClyU8CG6gyYHQ9D5eeA6oCgyo5iPvNr8vtxa8gDZmgTaNugkkC3XFOaBIDQbmZ95v8zgoKAEod5GuoBEAxznlvaPQA8jeDidCtGw53/MYvpqHERsJkkCJPQc7dOmIimSwIFh0G8XOGudVRzkVtcWkA3AttHr+OFGWrfQVFtJo0KREn6mZantG5GnDzJUSobn0FvWwxnQIzDoQB9IpubCalOrHyb44z5F1j7iD+Uddj+cY8VqMxqGBDOzD+EGB+fLCyrl2K84kElZBsDsdxBg+7B3dmDLBrAfn474oakwEefXri2NdKhZNzZuDCnUZCGrVynNdUAjoSqgn0Jxr+zfbHuqC0KqB6aDSDJskEaSL6hsJmwPOBjIsTBvtAOJJXIEhdZFwsgT5T+dsUI2k6E3PFeJd9k6sNqbUgK2hKZG6rsEJlZA2tzvlMpkgLRztGw90YZ8JruuWY6iKtYsppKW00qdoCzYs8AlpJiwi+DuH8KhZI9bY87PmGJdN7zRhSyTU+8N4fYyIvaDMjkdue8csew6pJpG8bY+Y8Bs7Mbm70x5n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4342" name="Picture 6" descr="https://encrypted-tbn0.gstatic.com/images?q=tbn:ANd9GcRN6Zu_PfMEFXz-HvAykTzZ0fu7YoB5bMRzrBQHbBX8opRSZPt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0"/>
            <a:ext cx="2867025" cy="3743325"/>
          </a:xfrm>
          <a:prstGeom prst="rect">
            <a:avLst/>
          </a:prstGeom>
          <a:noFill/>
        </p:spPr>
      </p:pic>
      <p:pic>
        <p:nvPicPr>
          <p:cNvPr id="14346" name="Picture 10" descr="http://www.joan-miro.net/images/paintings/Harlequins-Carnival-192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3955401"/>
            <a:ext cx="4143404" cy="2902599"/>
          </a:xfrm>
          <a:prstGeom prst="rect">
            <a:avLst/>
          </a:prstGeom>
          <a:noFill/>
        </p:spPr>
      </p:pic>
      <p:pic>
        <p:nvPicPr>
          <p:cNvPr id="14348" name="Picture 12" descr="http://www.artchive.com/artchive/m/miro/dutchint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5008" y="214290"/>
            <a:ext cx="2962275" cy="3743325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357950" y="5143512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MIRÓ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encrypted-tbn0.gstatic.com/images?q=tbn:ANd9GcRev4mmCUrt8lLHmz9rHdktaetP-EH8CdCR9DGdXCP80LoENB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3286148" cy="2763047"/>
          </a:xfrm>
          <a:prstGeom prst="rect">
            <a:avLst/>
          </a:prstGeom>
          <a:noFill/>
        </p:spPr>
      </p:pic>
      <p:pic>
        <p:nvPicPr>
          <p:cNvPr id="15364" name="Picture 4" descr="https://encrypted-tbn2.gstatic.com/images?q=tbn:ANd9GcSr43bRg5PFTjVpB7doWYJ8JGbpNJ2BY4HaGoqE6bF1-ZxNCmn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286124"/>
            <a:ext cx="2428892" cy="3143997"/>
          </a:xfrm>
          <a:prstGeom prst="rect">
            <a:avLst/>
          </a:prstGeom>
          <a:noFill/>
        </p:spPr>
      </p:pic>
      <p:pic>
        <p:nvPicPr>
          <p:cNvPr id="15366" name="Picture 6" descr="http://erinadempseydesign.files.wordpress.com/2012/10/yayoi-kusama-0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0"/>
            <a:ext cx="3429024" cy="3360615"/>
          </a:xfrm>
          <a:prstGeom prst="rect">
            <a:avLst/>
          </a:prstGeom>
          <a:noFill/>
        </p:spPr>
      </p:pic>
      <p:pic>
        <p:nvPicPr>
          <p:cNvPr id="15368" name="Picture 8" descr="https://encrypted-tbn2.gstatic.com/images?q=tbn:ANd9GcSWooe6bPmi0G6d9IcoP2doBtazcuHD3Il-Fl5cwgBvF_VnrNIe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78" y="3500438"/>
            <a:ext cx="3643338" cy="312627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7572396" y="4643446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KUSAMA YAYOI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4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Pili</dc:creator>
  <cp:lastModifiedBy>Pili</cp:lastModifiedBy>
  <cp:revision>19</cp:revision>
  <dcterms:created xsi:type="dcterms:W3CDTF">2014-03-31T00:02:04Z</dcterms:created>
  <dcterms:modified xsi:type="dcterms:W3CDTF">2014-03-31T23:53:48Z</dcterms:modified>
</cp:coreProperties>
</file>